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1" r:id="rId2"/>
    <p:sldId id="272" r:id="rId3"/>
    <p:sldId id="273" r:id="rId4"/>
    <p:sldId id="270" r:id="rId5"/>
    <p:sldId id="259" r:id="rId6"/>
    <p:sldId id="258" r:id="rId7"/>
    <p:sldId id="274" r:id="rId8"/>
    <p:sldId id="292" r:id="rId9"/>
    <p:sldId id="293" r:id="rId10"/>
    <p:sldId id="278" r:id="rId11"/>
    <p:sldId id="279" r:id="rId12"/>
    <p:sldId id="280" r:id="rId13"/>
    <p:sldId id="275" r:id="rId14"/>
    <p:sldId id="276" r:id="rId15"/>
    <p:sldId id="291" r:id="rId16"/>
    <p:sldId id="294" r:id="rId17"/>
    <p:sldId id="264" r:id="rId18"/>
    <p:sldId id="262" r:id="rId19"/>
    <p:sldId id="263" r:id="rId20"/>
    <p:sldId id="260" r:id="rId21"/>
    <p:sldId id="268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B9902-E338-4720-9ED9-4C8DCF265564}" v="11" dt="2025-08-15T04:42:00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89" d="100"/>
          <a:sy n="89" d="100"/>
        </p:scale>
        <p:origin x="540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1AE0BE0-E859-4B4C-888A-167677655530}"/>
    <pc:docChg chg="custSel addSld delSld modSld sldOrd">
      <pc:chgData name="Oppenheim, Tomas" userId="7bbdd6b4-1f3d-4fdd-ac21-d8c716941374" providerId="ADAL" clId="{B1AE0BE0-E859-4B4C-888A-167677655530}" dt="2025-05-02T17:14:22.294" v="19"/>
      <pc:docMkLst>
        <pc:docMk/>
      </pc:docMkLst>
      <pc:sldChg chg="del">
        <pc:chgData name="Oppenheim, Tomas" userId="7bbdd6b4-1f3d-4fdd-ac21-d8c716941374" providerId="ADAL" clId="{B1AE0BE0-E859-4B4C-888A-167677655530}" dt="2025-05-02T17:05:55.424" v="0" actId="47"/>
        <pc:sldMkLst>
          <pc:docMk/>
          <pc:sldMk cId="910585595" sldId="265"/>
        </pc:sldMkLst>
      </pc:sldChg>
      <pc:sldChg chg="del">
        <pc:chgData name="Oppenheim, Tomas" userId="7bbdd6b4-1f3d-4fdd-ac21-d8c716941374" providerId="ADAL" clId="{B1AE0BE0-E859-4B4C-888A-167677655530}" dt="2025-05-02T17:05:59.211" v="2" actId="47"/>
        <pc:sldMkLst>
          <pc:docMk/>
          <pc:sldMk cId="3719371982" sldId="266"/>
        </pc:sldMkLst>
      </pc:sldChg>
      <pc:sldChg chg="del">
        <pc:chgData name="Oppenheim, Tomas" userId="7bbdd6b4-1f3d-4fdd-ac21-d8c716941374" providerId="ADAL" clId="{B1AE0BE0-E859-4B4C-888A-167677655530}" dt="2025-05-02T17:06:02.022" v="3" actId="47"/>
        <pc:sldMkLst>
          <pc:docMk/>
          <pc:sldMk cId="2855938694" sldId="267"/>
        </pc:sldMkLst>
      </pc:sldChg>
      <pc:sldChg chg="del">
        <pc:chgData name="Oppenheim, Tomas" userId="7bbdd6b4-1f3d-4fdd-ac21-d8c716941374" providerId="ADAL" clId="{B1AE0BE0-E859-4B4C-888A-167677655530}" dt="2025-05-02T17:05:56.699" v="1" actId="47"/>
        <pc:sldMkLst>
          <pc:docMk/>
          <pc:sldMk cId="4062978103" sldId="269"/>
        </pc:sldMkLst>
      </pc:sldChg>
      <pc:sldChg chg="ord">
        <pc:chgData name="Oppenheim, Tomas" userId="7bbdd6b4-1f3d-4fdd-ac21-d8c716941374" providerId="ADAL" clId="{B1AE0BE0-E859-4B4C-888A-167677655530}" dt="2025-05-02T17:06:26.460" v="5"/>
        <pc:sldMkLst>
          <pc:docMk/>
          <pc:sldMk cId="1536589482" sldId="274"/>
        </pc:sldMkLst>
      </pc:sldChg>
      <pc:sldChg chg="add">
        <pc:chgData name="Oppenheim, Tomas" userId="7bbdd6b4-1f3d-4fdd-ac21-d8c716941374" providerId="ADAL" clId="{B1AE0BE0-E859-4B4C-888A-167677655530}" dt="2025-05-02T17:14:22.294" v="19"/>
        <pc:sldMkLst>
          <pc:docMk/>
          <pc:sldMk cId="2965363870" sldId="278"/>
        </pc:sldMkLst>
      </pc:sldChg>
      <pc:sldChg chg="add">
        <pc:chgData name="Oppenheim, Tomas" userId="7bbdd6b4-1f3d-4fdd-ac21-d8c716941374" providerId="ADAL" clId="{B1AE0BE0-E859-4B4C-888A-167677655530}" dt="2025-05-02T17:14:22.294" v="19"/>
        <pc:sldMkLst>
          <pc:docMk/>
          <pc:sldMk cId="2235761013" sldId="279"/>
        </pc:sldMkLst>
      </pc:sldChg>
      <pc:sldChg chg="add">
        <pc:chgData name="Oppenheim, Tomas" userId="7bbdd6b4-1f3d-4fdd-ac21-d8c716941374" providerId="ADAL" clId="{B1AE0BE0-E859-4B4C-888A-167677655530}" dt="2025-05-02T17:14:22.294" v="19"/>
        <pc:sldMkLst>
          <pc:docMk/>
          <pc:sldMk cId="3678659700" sldId="280"/>
        </pc:sldMkLst>
      </pc:sldChg>
      <pc:sldChg chg="addSp delSp modSp new mod">
        <pc:chgData name="Oppenheim, Tomas" userId="7bbdd6b4-1f3d-4fdd-ac21-d8c716941374" providerId="ADAL" clId="{B1AE0BE0-E859-4B4C-888A-167677655530}" dt="2025-05-02T17:11:55.225" v="16" actId="1076"/>
        <pc:sldMkLst>
          <pc:docMk/>
          <pc:sldMk cId="3679441703" sldId="293"/>
        </pc:sldMkLst>
      </pc:sldChg>
      <pc:sldChg chg="new del">
        <pc:chgData name="Oppenheim, Tomas" userId="7bbdd6b4-1f3d-4fdd-ac21-d8c716941374" providerId="ADAL" clId="{B1AE0BE0-E859-4B4C-888A-167677655530}" dt="2025-05-02T17:14:20.258" v="18" actId="47"/>
        <pc:sldMkLst>
          <pc:docMk/>
          <pc:sldMk cId="1646544193" sldId="294"/>
        </pc:sldMkLst>
      </pc:sldChg>
    </pc:docChg>
  </pc:docChgLst>
  <pc:docChgLst>
    <pc:chgData name="Oppenheim, Tomas" userId="7bbdd6b4-1f3d-4fdd-ac21-d8c716941374" providerId="ADAL" clId="{193B9902-E338-4720-9ED9-4C8DCF265564}"/>
    <pc:docChg chg="custSel addSld modSld">
      <pc:chgData name="Oppenheim, Tomas" userId="7bbdd6b4-1f3d-4fdd-ac21-d8c716941374" providerId="ADAL" clId="{193B9902-E338-4720-9ED9-4C8DCF265564}" dt="2025-08-15T04:42:00.172" v="14"/>
      <pc:docMkLst>
        <pc:docMk/>
      </pc:docMkLst>
      <pc:sldChg chg="addSp delSp modSp new mod">
        <pc:chgData name="Oppenheim, Tomas" userId="7bbdd6b4-1f3d-4fdd-ac21-d8c716941374" providerId="ADAL" clId="{193B9902-E338-4720-9ED9-4C8DCF265564}" dt="2025-08-15T04:42:00.172" v="14"/>
        <pc:sldMkLst>
          <pc:docMk/>
          <pc:sldMk cId="1432567973" sldId="294"/>
        </pc:sldMkLst>
        <pc:spChg chg="del">
          <ac:chgData name="Oppenheim, Tomas" userId="7bbdd6b4-1f3d-4fdd-ac21-d8c716941374" providerId="ADAL" clId="{193B9902-E338-4720-9ED9-4C8DCF265564}" dt="2025-08-15T04:41:38.237" v="1" actId="478"/>
          <ac:spMkLst>
            <pc:docMk/>
            <pc:sldMk cId="1432567973" sldId="294"/>
            <ac:spMk id="2" creationId="{F2D9D529-3B73-7EAE-2518-D0C4D9028648}"/>
          </ac:spMkLst>
        </pc:spChg>
        <pc:spChg chg="del">
          <ac:chgData name="Oppenheim, Tomas" userId="7bbdd6b4-1f3d-4fdd-ac21-d8c716941374" providerId="ADAL" clId="{193B9902-E338-4720-9ED9-4C8DCF265564}" dt="2025-08-15T04:41:40.834" v="2" actId="478"/>
          <ac:spMkLst>
            <pc:docMk/>
            <pc:sldMk cId="1432567973" sldId="294"/>
            <ac:spMk id="3" creationId="{FE16339B-91A2-1696-E55C-D55B103FD88B}"/>
          </ac:spMkLst>
        </pc:spChg>
        <pc:spChg chg="add mod">
          <ac:chgData name="Oppenheim, Tomas" userId="7bbdd6b4-1f3d-4fdd-ac21-d8c716941374" providerId="ADAL" clId="{193B9902-E338-4720-9ED9-4C8DCF265564}" dt="2025-08-15T04:42:00.172" v="14"/>
          <ac:spMkLst>
            <pc:docMk/>
            <pc:sldMk cId="1432567973" sldId="294"/>
            <ac:spMk id="5" creationId="{01FA77BE-5AA3-AC41-5E9E-892E7DBA44D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669D3-9C41-4CB8-8F19-D3403410F054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24637-E91B-400D-8689-CC0F1D925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8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2DFC-CC6C-2ABD-8D96-2C22CC932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2F3E8-CD43-6AB2-3EA6-8AAE5826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E9844-406F-E5E6-3334-44A7DF18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519A-DCF4-45DD-B468-A3F1886A16C4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9491E-2588-3455-91F8-F06B545C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116FA-C20C-3738-C5B5-E8E8BF66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1375-E128-976D-B70D-64F721C7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B6482-0275-353D-B570-A254E1E0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EFF5B-A993-5997-3924-96651283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33A1-B6E0-4935-ACB5-5451E7D38073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993B-6E9B-1BF0-1B86-B097F118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1EBCF-30FC-2F05-3DB5-8E16D679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61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877D6-6C7A-A3F4-1F8A-548630FDD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C6279-225D-25E4-26A8-9870A12FB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86CA-1CB0-C9D4-799D-8F6C2046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7881A-DB35-4670-AD16-8DC0A0236267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9170E-AFEA-578D-5D0D-BFBF142F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102B-A97D-C4F5-7285-1958F1C3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6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79BE-5259-9280-B9D2-3717898D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DAC8-88F4-D13B-A538-7DFBFF6C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78EE-DEE5-AA1B-8143-2001E243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F4BD-E68B-469F-A124-42BFAE1A4BDE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77DA1-8877-6356-9E0A-A80318AA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D0F85-57BA-2169-839E-74F1C906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73B0-198C-0B03-00BE-CD0AABB9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25A57-C48B-F36B-1739-4144B91CB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22DF-1831-DC48-F36E-87CA7A7F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121B-EB44-4792-B008-513D82D82E4E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61C7C-DF78-5633-B252-4C99D7B8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8D09-8030-AE3F-81FC-3C434759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52F3-7676-0D7B-D37F-1AC0F38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2DC5-1E09-8572-1239-B824485AB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92970-4737-7B35-AF27-4E4D53E6B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F0B73-D394-7CA4-170C-11305481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5F67-07C7-4490-8299-AFAF90090399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A978A-AFBD-C05C-159B-EA8E5B85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941D2-69DC-D817-12CA-C905072E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1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DD3A-8291-AF53-715B-D5ECF3BB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14D6-D60B-6F2F-6B5B-8C6C3E6B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3FA-6D7C-BBE6-31A0-4F313B47A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77D4-01A8-5E5A-1CFA-EB7F3BE0A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20755-D6FE-A766-6A69-11D1FE392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17D7C-A640-F15E-B62E-50095D0A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1F1FB-21BF-4DB8-B177-FA0ACA4161E4}" type="datetime1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0BBD7-34DB-FBEA-C36C-513001E12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981BEC-C73A-4BA1-FB44-3571AC74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8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1DC-7C20-E04C-68BC-3BD0D5AD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72EE7-425B-95E7-2BFB-7CA80231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FDCC9-3425-44C9-948A-7FF73A664071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EF5DF-5E20-2A15-DEC1-A680DE97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307F4-A162-384D-F8C8-745F438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7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E48CC-B729-D0F9-7529-0E5958D0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AEF3-A22E-4DD6-A1E0-8EFD681E47F9}" type="datetime1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EB602-AC9D-6597-670D-927925EF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F18C4-875B-998F-98C3-ED110992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CC61-9E68-B244-17E1-5BDEE7FF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BCD9-0ED4-442A-669B-35D778373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4965A-8DCF-0618-5297-4074A1360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EBB08-8261-A43F-2F83-7DA23955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B1CB-2A72-4942-AD3A-0859F131271B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8527D-1288-68F0-BF5D-BDADA8A8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AEE03-3AB2-E803-176E-96C63E8A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3154-5D73-0652-0D3D-85AC9C03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EAD4-38F1-95B5-250B-0FCA6165B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B1999-35CA-1F05-1C8D-32DE80711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F3880-DA93-F74E-FFD9-A59EBA6F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94E4-C229-414A-8FB0-7D44B975EAB1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0BE2-AF1C-1FF5-71E6-3F4AB242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BCF4C-2755-E7F7-B99E-4BAA2972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6FC04-730E-0279-7A0E-3738EE1D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C20D-085D-CB00-2B37-8A8D80E88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F1A7E-03C6-76B2-554F-C9DBAF2BA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6898C-0735-4F8D-8050-F0E6517E8CCD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E8C4D-5FE8-EB40-11C1-AC51CDBA8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CA548-ED7D-87F4-CF76-E89C88A81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softroboticstoolkit.com/book/export/html/2060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B419-9417-BAD9-6DB1-184F1B78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242" y="1030533"/>
            <a:ext cx="10515600" cy="1325563"/>
          </a:xfrm>
        </p:spPr>
        <p:txBody>
          <a:bodyPr/>
          <a:lstStyle/>
          <a:p>
            <a:r>
              <a:rPr lang="en-US" dirty="0"/>
              <a:t>Phil, Zeyad, Tom Update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2CB42E-DB5E-856C-8624-0D95B53A40DF}"/>
              </a:ext>
            </a:extLst>
          </p:cNvPr>
          <p:cNvSpPr txBox="1">
            <a:spLocks/>
          </p:cNvSpPr>
          <p:nvPr/>
        </p:nvSpPr>
        <p:spPr>
          <a:xfrm>
            <a:off x="4382192" y="2645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3/17/25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2BF6F-BF1B-F907-DE38-AEE9674C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80" y="6070589"/>
            <a:ext cx="471337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6482B-97C6-CA45-63EF-0CD6164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" y="1716227"/>
            <a:ext cx="3616038" cy="268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BC4A-757B-826A-5892-8CB4CB0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6" y="1741163"/>
            <a:ext cx="3627205" cy="2644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9F1EB-3217-ACC8-DCA1-8E27212214FF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9FFA-01EC-9429-8B26-13BDC25EA9ED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63A3-948C-0DEE-2D59-195115B7F0D1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66C26-83D2-3356-8BBD-36904DFD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1701095"/>
            <a:ext cx="3725448" cy="27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FF7CE-1DA2-0CC9-1450-CA30C2F0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339"/>
            <a:ext cx="3997397" cy="228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12C24-AB79-A6BE-EF89-BD160A0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587FD-A5C7-091D-1F16-0B751AB30D32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02323-F499-F31F-6E20-EF5402C46B64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BCBE1-31BA-682B-4D9F-989D502B7C7D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3DC88-8427-9CF4-6F0D-4A2AE84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  <p:pic>
        <p:nvPicPr>
          <p:cNvPr id="3" name="Picture 2" descr="A black circular device with a black ruler&#10;&#10;AI-generated content may be incorrect.">
            <a:extLst>
              <a:ext uri="{FF2B5EF4-FFF2-40B4-BE49-F238E27FC236}">
                <a16:creationId xmlns:a16="http://schemas.microsoft.com/office/drawing/2014/main" id="{CED77AF4-03F5-601E-EF3F-7BCA835D8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22" y="4468091"/>
            <a:ext cx="2899977" cy="21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BE795-EDE0-ACFD-E1B9-7A6D8D8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2" y="923861"/>
            <a:ext cx="3528827" cy="5657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5A819-16FD-5070-7325-AB355B6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55" y="1030778"/>
            <a:ext cx="3460638" cy="5656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EEDF6-18FB-3986-E41F-AA7232B86CF4}"/>
              </a:ext>
            </a:extLst>
          </p:cNvPr>
          <p:cNvSpPr txBox="1"/>
          <p:nvPr/>
        </p:nvSpPr>
        <p:spPr>
          <a:xfrm>
            <a:off x="374073" y="469670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5CC62-A85A-2B3B-968E-39416D74FF8C}"/>
              </a:ext>
            </a:extLst>
          </p:cNvPr>
          <p:cNvSpPr txBox="1"/>
          <p:nvPr/>
        </p:nvSpPr>
        <p:spPr>
          <a:xfrm>
            <a:off x="4333702" y="469669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F7DBC-A4B9-B965-8DE1-30ACA22D5053}"/>
              </a:ext>
            </a:extLst>
          </p:cNvPr>
          <p:cNvSpPr txBox="1"/>
          <p:nvPr/>
        </p:nvSpPr>
        <p:spPr>
          <a:xfrm>
            <a:off x="8124308" y="469669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5B11E-989E-6AF9-07B6-61D0101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2" y="1030778"/>
            <a:ext cx="3471172" cy="5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= 0.125”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𝑘𝑛𝑢𝑐𝑘𝑙𝑒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𝑟𝑎𝑑𝑖𝑢𝑠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𝑡h𝑖𝑐𝑘𝑛𝑒𝑠𝑠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 = 0.05” (1.27 mm)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Human Knuckle Model</a:t>
            </a:r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~ 0.1677 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0.25”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141092" y="4948138"/>
                <a:ext cx="5535233" cy="1182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092" y="4948138"/>
                <a:ext cx="5535233" cy="1182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Auto Bender Model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~  0.4 or 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/>
                  <a:t>References:  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Soft Robotics Toolkit. (</a:t>
                </a:r>
                <a:r>
                  <a:rPr lang="en-US" sz="2000" dirty="0" err="1"/>
                  <a:t>n.d.</a:t>
                </a:r>
                <a:r>
                  <a:rPr lang="en-US" sz="2000" dirty="0"/>
                  <a:t>). </a:t>
                </a:r>
                <a:r>
                  <a:rPr lang="en-US" sz="2000" i="1" dirty="0"/>
                  <a:t>Casting soft robots</a:t>
                </a:r>
                <a:r>
                  <a:rPr lang="en-US" sz="2000" dirty="0"/>
                  <a:t>. Retrieved January 14, 2025, </a:t>
                </a:r>
              </a:p>
              <a:p>
                <a:r>
                  <a:rPr lang="en-US" sz="2000" dirty="0"/>
                  <a:t>	from </a:t>
                </a:r>
                <a:r>
                  <a:rPr lang="en-US" sz="2000" dirty="0">
                    <a:hlinkClick r:id="rId2"/>
                  </a:rPr>
                  <a:t>https://softroboticstoolkit.com/book/export/html/206021</a:t>
                </a:r>
                <a:endParaRPr lang="en-US" sz="2000" dirty="0"/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Craig Jr., R. R. (2011). </a:t>
                </a:r>
                <a:r>
                  <a:rPr lang="en-US" sz="2000" i="1" dirty="0"/>
                  <a:t>Mechanics of materials</a:t>
                </a:r>
                <a:r>
                  <a:rPr lang="en-US" sz="2000" dirty="0"/>
                  <a:t> (3rd ed.).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 err="1"/>
                  <a:t>Hambley</a:t>
                </a:r>
                <a:r>
                  <a:rPr lang="en-US" sz="2000" dirty="0"/>
                  <a:t>, A.R. (2011). </a:t>
                </a:r>
                <a:r>
                  <a:rPr lang="en-US" sz="2000" i="1" dirty="0"/>
                  <a:t>Electrical Engineering Principles and Applications </a:t>
                </a:r>
                <a:r>
                  <a:rPr lang="en-US" sz="2000" dirty="0"/>
                  <a:t>(5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ed.).  Prentice Hall.</a:t>
                </a:r>
              </a:p>
              <a:p>
                <a:pPr marL="457200" indent="-457200">
                  <a:buAutoNum type="arabicPeriod" startAt="2"/>
                </a:pPr>
                <a:r>
                  <a:rPr lang="de-DE" sz="2000" dirty="0"/>
                  <a:t>Callister Jr., W. D., &amp; Rethwisch, D. G.</a:t>
                </a:r>
                <a:r>
                  <a:rPr lang="en-US" sz="2000" i="1" dirty="0"/>
                  <a:t>  Materials Science and Engineering: An Introduction </a:t>
                </a:r>
                <a:r>
                  <a:rPr lang="en-US" sz="2000" dirty="0"/>
                  <a:t>(10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ed.). 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Chen, J., Zhang, J., Luo, Z., Zhang, J., Li, L., Su, Y., Gao, X., Li, Y., Tang, W., Cao, C., Liu, Q., Wang, L., &amp; Li, H. (2020). </a:t>
                </a:r>
              </a:p>
              <a:p>
                <a:r>
                  <a:rPr lang="en-US" sz="2000" dirty="0"/>
                  <a:t>	</a:t>
                </a:r>
                <a:r>
                  <a:rPr lang="en-US" sz="2000" dirty="0" err="1"/>
                  <a:t>Superelastic</a:t>
                </a:r>
                <a:r>
                  <a:rPr lang="en-US" sz="2000" dirty="0"/>
                  <a:t>, sensitive, and low hysteresis flexible strain sensor based on wave-patterned liquid metal for </a:t>
                </a:r>
              </a:p>
              <a:p>
                <a:r>
                  <a:rPr lang="en-US" sz="2000" dirty="0"/>
                  <a:t>	human activity monitoring. </a:t>
                </a:r>
                <a:r>
                  <a:rPr lang="en-US" sz="2000" i="1" dirty="0"/>
                  <a:t>ACS Applied Materials &amp; Interfaces, 12</a:t>
                </a:r>
                <a:r>
                  <a:rPr lang="en-US" sz="2000" dirty="0"/>
                  <a:t>(19), 22200–22211. </a:t>
                </a:r>
              </a:p>
              <a:p>
                <a:r>
                  <a:rPr lang="en-US" sz="2000" dirty="0"/>
                  <a:t>	https://doi.org/10.1021/acsami.0c04709 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𝑤h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63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FA77BE-5AA3-AC41-5E9E-892E7DBA44D2}"/>
                  </a:ext>
                </a:extLst>
              </p:cNvPr>
              <p:cNvSpPr txBox="1"/>
              <p:nvPr/>
            </p:nvSpPr>
            <p:spPr>
              <a:xfrm>
                <a:off x="-917102" y="477609"/>
                <a:ext cx="6095306" cy="914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4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𝑤h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>
                                  <a:latin typeface="Cambria Math" panose="02040503050406030204" pitchFamily="18" charset="0"/>
                                </a:rPr>
                                <m:t>8−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2−</m:t>
                                      </m:r>
                                      <m: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FA77BE-5AA3-AC41-5E9E-892E7DBA4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7102" y="477609"/>
                <a:ext cx="6095306" cy="9142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456103-C773-7DF5-C6CB-23745F5234EF}"/>
                  </a:ext>
                </a:extLst>
              </p:cNvPr>
              <p:cNvSpPr txBox="1"/>
              <p:nvPr/>
            </p:nvSpPr>
            <p:spPr>
              <a:xfrm>
                <a:off x="4378136" y="482867"/>
                <a:ext cx="7956922" cy="908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/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𝑘𝑛𝑢𝑐𝑘𝑙𝑒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456103-C773-7DF5-C6CB-23745F523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136" y="482867"/>
                <a:ext cx="7956922" cy="908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DDE41D-1DE1-CAE4-E51C-E0F48DFB3991}"/>
                  </a:ext>
                </a:extLst>
              </p:cNvPr>
              <p:cNvSpPr txBox="1"/>
              <p:nvPr/>
            </p:nvSpPr>
            <p:spPr>
              <a:xfrm>
                <a:off x="1044851" y="5445852"/>
                <a:ext cx="620450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𝑟𝑎𝑑𝑖𝑢𝑠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𝑏𝑒𝑓𝑜𝑟𝑒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𝑏𝑒𝑛𝑑𝑖𝑛𝑔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DDE41D-1DE1-CAE4-E51C-E0F48DFB3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851" y="5445852"/>
                <a:ext cx="6204502" cy="523220"/>
              </a:xfrm>
              <a:prstGeom prst="rect">
                <a:avLst/>
              </a:prstGeom>
              <a:blipFill>
                <a:blip r:embed="rId5"/>
                <a:stretch>
                  <a:fillRect r="-70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C2C8E26-5D1E-38D7-8149-F28073C18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0985" y="2746779"/>
            <a:ext cx="9909573" cy="202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56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C8E9A8C-EF85-5F73-081F-92542638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740" y="2058355"/>
            <a:ext cx="11665552" cy="2820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B701CE-ADDF-7F1D-6B6C-142A54017097}"/>
              </a:ext>
            </a:extLst>
          </p:cNvPr>
          <p:cNvSpPr txBox="1"/>
          <p:nvPr/>
        </p:nvSpPr>
        <p:spPr>
          <a:xfrm>
            <a:off x="361740" y="340822"/>
            <a:ext cx="11172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Theoretical Modeling and Curve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7C60A-C333-B15E-F60F-2FDD4EA32340}"/>
                  </a:ext>
                </a:extLst>
              </p:cNvPr>
              <p:cNvSpPr txBox="1"/>
              <p:nvPr/>
            </p:nvSpPr>
            <p:spPr>
              <a:xfrm>
                <a:off x="1957647" y="3955789"/>
                <a:ext cx="1624097" cy="451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sz="105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7C60A-C333-B15E-F60F-2FDD4EA32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647" y="3955789"/>
                <a:ext cx="1624097" cy="451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240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3A390-ECFD-F98E-10E9-14DC754A13C4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Varying Geometry</a:t>
            </a:r>
          </a:p>
        </p:txBody>
      </p:sp>
      <p:pic>
        <p:nvPicPr>
          <p:cNvPr id="6" name="Picture 5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3C8D2990-62C9-950C-6785-82D77F8CB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0738" y="787605"/>
            <a:ext cx="4610305" cy="3688244"/>
          </a:xfrm>
          <a:prstGeom prst="rect">
            <a:avLst/>
          </a:prstGeom>
        </p:spPr>
      </p:pic>
      <p:pic>
        <p:nvPicPr>
          <p:cNvPr id="7" name="Picture 6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43749983-5CAA-0371-48BA-F5FB979B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21639" y="1108682"/>
            <a:ext cx="4610305" cy="4235151"/>
          </a:xfrm>
          <a:prstGeom prst="rect">
            <a:avLst/>
          </a:prstGeom>
        </p:spPr>
      </p:pic>
      <p:pic>
        <p:nvPicPr>
          <p:cNvPr id="8" name="Picture 7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7EC0B0BE-D8CE-1074-AE34-30A3C225C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460" y="1441426"/>
            <a:ext cx="4610305" cy="4871548"/>
          </a:xfrm>
          <a:prstGeom prst="rect">
            <a:avLst/>
          </a:prstGeom>
        </p:spPr>
      </p:pic>
      <p:pic>
        <p:nvPicPr>
          <p:cNvPr id="9" name="Picture 8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5DD84B7A-4677-9B7E-9BAD-19A3A00AF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7636" y="1778008"/>
            <a:ext cx="4610305" cy="53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CBA0-CF13-BF6B-6072-BB45F393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4881F4-0BEB-495F-9F0D-BDA9A0D41A12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Misalignment Testing</a:t>
            </a:r>
          </a:p>
        </p:txBody>
      </p:sp>
      <p:pic>
        <p:nvPicPr>
          <p:cNvPr id="4" name="Picture 3" descr="A hand with a small microchip&#10;&#10;AI-generated content may be incorrect.">
            <a:extLst>
              <a:ext uri="{FF2B5EF4-FFF2-40B4-BE49-F238E27FC236}">
                <a16:creationId xmlns:a16="http://schemas.microsoft.com/office/drawing/2014/main" id="{9A5B6793-5E64-2C19-8D44-A8C7DC623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7" y="1910315"/>
            <a:ext cx="5123249" cy="4098599"/>
          </a:xfrm>
          <a:prstGeom prst="rect">
            <a:avLst/>
          </a:prstGeom>
        </p:spPr>
      </p:pic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23B36748-BBA4-4A7D-3C1B-434B789F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76" y="1910315"/>
            <a:ext cx="4564309" cy="36514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BFD2C5-694C-9B50-A235-CF6EBA524546}"/>
              </a:ext>
            </a:extLst>
          </p:cNvPr>
          <p:cNvSpPr/>
          <p:nvPr/>
        </p:nvSpPr>
        <p:spPr>
          <a:xfrm>
            <a:off x="5908969" y="3582237"/>
            <a:ext cx="822290" cy="643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2C2D5F9-7B54-00D4-255B-002A1B96A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8778" y="3364749"/>
            <a:ext cx="2762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A2D8-833D-E3A0-6151-E66D121B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6138-1ECC-E6C8-8DED-945BD03D2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System Architecture - Phil</a:t>
            </a:r>
          </a:p>
          <a:p>
            <a:r>
              <a:rPr lang="en-US" dirty="0"/>
              <a:t>Applicator - Zeyad</a:t>
            </a:r>
          </a:p>
          <a:p>
            <a:r>
              <a:rPr lang="en-US" dirty="0"/>
              <a:t>Performance of Strain Sensors - Tom</a:t>
            </a:r>
          </a:p>
        </p:txBody>
      </p:sp>
    </p:spTree>
    <p:extLst>
      <p:ext uri="{BB962C8B-B14F-4D97-AF65-F5344CB8AC3E}">
        <p14:creationId xmlns:p14="http://schemas.microsoft.com/office/powerpoint/2010/main" val="292558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tal device&#10;&#10;AI-generated content may be incorrect.">
            <a:extLst>
              <a:ext uri="{FF2B5EF4-FFF2-40B4-BE49-F238E27FC236}">
                <a16:creationId xmlns:a16="http://schemas.microsoft.com/office/drawing/2014/main" id="{D75DAD84-CB1B-9921-B987-C010B0A7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29" y="1303436"/>
            <a:ext cx="6427470" cy="5141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09459-E39C-A59F-04B2-3123B0ADFC0D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Reapplication Testing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6DF898B-8101-D1C1-8DAB-F3C8049DD221}"/>
              </a:ext>
            </a:extLst>
          </p:cNvPr>
          <p:cNvSpPr/>
          <p:nvPr/>
        </p:nvSpPr>
        <p:spPr>
          <a:xfrm>
            <a:off x="4746567" y="3300153"/>
            <a:ext cx="640080" cy="7273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79B723F-B7C1-D66E-4957-D5309A36E890}"/>
              </a:ext>
            </a:extLst>
          </p:cNvPr>
          <p:cNvSpPr/>
          <p:nvPr/>
        </p:nvSpPr>
        <p:spPr>
          <a:xfrm rot="10800000">
            <a:off x="5322916" y="3377738"/>
            <a:ext cx="640080" cy="7273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AA5B-6CA0-68E5-0957-64DAE10CD528}"/>
              </a:ext>
            </a:extLst>
          </p:cNvPr>
          <p:cNvSpPr txBox="1"/>
          <p:nvPr/>
        </p:nvSpPr>
        <p:spPr>
          <a:xfrm>
            <a:off x="849803" y="1072603"/>
            <a:ext cx="408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Reapplication 4x per sample</a:t>
            </a:r>
          </a:p>
        </p:txBody>
      </p:sp>
    </p:spTree>
    <p:extLst>
      <p:ext uri="{BB962C8B-B14F-4D97-AF65-F5344CB8AC3E}">
        <p14:creationId xmlns:p14="http://schemas.microsoft.com/office/powerpoint/2010/main" val="4239864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13F7DD-E2C2-974E-142A-5EA8F99F3EE1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Next Steps:  Redo Tests on Hand</a:t>
            </a:r>
          </a:p>
        </p:txBody>
      </p:sp>
      <p:pic>
        <p:nvPicPr>
          <p:cNvPr id="5" name="Picture 4" descr="A hand with a black band&#10;&#10;AI-generated content may be incorrect.">
            <a:extLst>
              <a:ext uri="{FF2B5EF4-FFF2-40B4-BE49-F238E27FC236}">
                <a16:creationId xmlns:a16="http://schemas.microsoft.com/office/drawing/2014/main" id="{C6456709-43A3-68AB-E6D9-F7BB329E8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8" y="1703070"/>
            <a:ext cx="3400856" cy="272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2B60F-1F66-23FD-BF24-E267B81D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967" y="1144674"/>
            <a:ext cx="3041643" cy="2225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E7435-B195-210C-F296-FA2D1438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217" y="1144674"/>
            <a:ext cx="3041643" cy="22257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9EDD56A-F5B0-641B-5B3C-A80AE4EC2A3B}"/>
              </a:ext>
            </a:extLst>
          </p:cNvPr>
          <p:cNvSpPr/>
          <p:nvPr/>
        </p:nvSpPr>
        <p:spPr>
          <a:xfrm>
            <a:off x="7505864" y="2168992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2E0772-96E9-F60E-868C-778AEC356E84}"/>
              </a:ext>
            </a:extLst>
          </p:cNvPr>
          <p:cNvSpPr/>
          <p:nvPr/>
        </p:nvSpPr>
        <p:spPr>
          <a:xfrm>
            <a:off x="10163972" y="2433689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2F24BA-92A2-0E7B-ABB8-23510757AE43}"/>
              </a:ext>
            </a:extLst>
          </p:cNvPr>
          <p:cNvSpPr/>
          <p:nvPr/>
        </p:nvSpPr>
        <p:spPr>
          <a:xfrm>
            <a:off x="10305704" y="2421010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F34B5-82C8-83A7-0AC6-965414B08E2D}"/>
              </a:ext>
            </a:extLst>
          </p:cNvPr>
          <p:cNvSpPr/>
          <p:nvPr/>
        </p:nvSpPr>
        <p:spPr>
          <a:xfrm>
            <a:off x="10506872" y="2465273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D37933-184A-823D-19EF-0E1D86AE8020}"/>
              </a:ext>
            </a:extLst>
          </p:cNvPr>
          <p:cNvSpPr/>
          <p:nvPr/>
        </p:nvSpPr>
        <p:spPr>
          <a:xfrm rot="5400000">
            <a:off x="9925050" y="3546995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76AF0-82C5-A609-98B4-A0BB4FD09A21}"/>
              </a:ext>
            </a:extLst>
          </p:cNvPr>
          <p:cNvSpPr txBox="1"/>
          <p:nvPr/>
        </p:nvSpPr>
        <p:spPr>
          <a:xfrm>
            <a:off x="7048658" y="1607820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DeepLabCut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53084-2181-8FC3-2AE0-0AD98F33C9AF}"/>
              </a:ext>
            </a:extLst>
          </p:cNvPr>
          <p:cNvSpPr txBox="1"/>
          <p:nvPr/>
        </p:nvSpPr>
        <p:spPr>
          <a:xfrm>
            <a:off x="8581090" y="4122420"/>
            <a:ext cx="394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Bend Angles per Frame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17B0699-1D1F-18C6-8CB0-5EDC7F7E68EE}"/>
              </a:ext>
            </a:extLst>
          </p:cNvPr>
          <p:cNvSpPr/>
          <p:nvPr/>
        </p:nvSpPr>
        <p:spPr>
          <a:xfrm rot="5400000">
            <a:off x="9925049" y="4632615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1B216-3752-1CFC-AEDA-AED70802EAA4}"/>
              </a:ext>
            </a:extLst>
          </p:cNvPr>
          <p:cNvSpPr txBox="1"/>
          <p:nvPr/>
        </p:nvSpPr>
        <p:spPr>
          <a:xfrm>
            <a:off x="8244840" y="5179018"/>
            <a:ext cx="394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bend angles to calibrated strain sensor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AA832-D453-929B-E88E-A93ED6BA40F7}"/>
              </a:ext>
            </a:extLst>
          </p:cNvPr>
          <p:cNvSpPr txBox="1"/>
          <p:nvPr/>
        </p:nvSpPr>
        <p:spPr>
          <a:xfrm>
            <a:off x="4754533" y="3370384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 300 Frames</a:t>
            </a:r>
          </a:p>
        </p:txBody>
      </p:sp>
    </p:spTree>
    <p:extLst>
      <p:ext uri="{BB962C8B-B14F-4D97-AF65-F5344CB8AC3E}">
        <p14:creationId xmlns:p14="http://schemas.microsoft.com/office/powerpoint/2010/main" val="278312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15E4B-D410-536C-8CF8-EFA8B263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3631" y="1606576"/>
            <a:ext cx="5607626" cy="4486101"/>
          </a:xfrm>
          <a:prstGeom prst="rect">
            <a:avLst/>
          </a:prstGeom>
        </p:spPr>
      </p:pic>
      <p:pic>
        <p:nvPicPr>
          <p:cNvPr id="8" name="Picture 7" descr="A glass jar with liquid in it&#10;&#10;AI-generated content may be incorrect.">
            <a:extLst>
              <a:ext uri="{FF2B5EF4-FFF2-40B4-BE49-F238E27FC236}">
                <a16:creationId xmlns:a16="http://schemas.microsoft.com/office/drawing/2014/main" id="{E007C239-427E-C644-716F-BEB493BA4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22" y="2174646"/>
            <a:ext cx="4389871" cy="3511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 descr="A close-up of a door&#10;&#10;AI-generated content may be incorrect.">
            <a:extLst>
              <a:ext uri="{FF2B5EF4-FFF2-40B4-BE49-F238E27FC236}">
                <a16:creationId xmlns:a16="http://schemas.microsoft.com/office/drawing/2014/main" id="{13F7391F-2BD7-F84C-5A04-7FC5504A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4745" y="2524454"/>
            <a:ext cx="3510889" cy="28087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19370C-9DDD-ACD0-B50A-4A8ABCAAC104}"/>
              </a:ext>
            </a:extLst>
          </p:cNvPr>
          <p:cNvSpPr/>
          <p:nvPr/>
        </p:nvSpPr>
        <p:spPr>
          <a:xfrm>
            <a:off x="7761740" y="2159001"/>
            <a:ext cx="4283054" cy="3523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8B9CC-E6C7-DCEE-619B-BC45FA6E40CC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Fabrication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414098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89D4F-7FA8-4590-C9F5-3E23352F6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0FCB12-698C-24C5-6552-B3F6483A37B9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pic>
        <p:nvPicPr>
          <p:cNvPr id="3" name="Picture 2" descr="A hand with a black band&#10;&#10;AI-generated content may be incorrect.">
            <a:extLst>
              <a:ext uri="{FF2B5EF4-FFF2-40B4-BE49-F238E27FC236}">
                <a16:creationId xmlns:a16="http://schemas.microsoft.com/office/drawing/2014/main" id="{8EB4003F-5C04-5CF2-0767-A4D2171E5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4" y="714996"/>
            <a:ext cx="7608905" cy="608712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5A7F31-8103-ECAB-7FC1-E7E37A3D1E90}"/>
              </a:ext>
            </a:extLst>
          </p:cNvPr>
          <p:cNvSpPr/>
          <p:nvPr/>
        </p:nvSpPr>
        <p:spPr>
          <a:xfrm>
            <a:off x="5527040" y="2905971"/>
            <a:ext cx="711200" cy="228389"/>
          </a:xfrm>
          <a:custGeom>
            <a:avLst/>
            <a:gdLst>
              <a:gd name="connsiteX0" fmla="*/ 711200 w 711200"/>
              <a:gd name="connsiteY0" fmla="*/ 228389 h 228389"/>
              <a:gd name="connsiteX1" fmla="*/ 665480 w 711200"/>
              <a:gd name="connsiteY1" fmla="*/ 208069 h 228389"/>
              <a:gd name="connsiteX2" fmla="*/ 650240 w 711200"/>
              <a:gd name="connsiteY2" fmla="*/ 187749 h 228389"/>
              <a:gd name="connsiteX3" fmla="*/ 548640 w 711200"/>
              <a:gd name="connsiteY3" fmla="*/ 126789 h 228389"/>
              <a:gd name="connsiteX4" fmla="*/ 482600 w 711200"/>
              <a:gd name="connsiteY4" fmla="*/ 106469 h 228389"/>
              <a:gd name="connsiteX5" fmla="*/ 421640 w 711200"/>
              <a:gd name="connsiteY5" fmla="*/ 65829 h 228389"/>
              <a:gd name="connsiteX6" fmla="*/ 375920 w 711200"/>
              <a:gd name="connsiteY6" fmla="*/ 50589 h 228389"/>
              <a:gd name="connsiteX7" fmla="*/ 360680 w 711200"/>
              <a:gd name="connsiteY7" fmla="*/ 40429 h 228389"/>
              <a:gd name="connsiteX8" fmla="*/ 320040 w 711200"/>
              <a:gd name="connsiteY8" fmla="*/ 30269 h 228389"/>
              <a:gd name="connsiteX9" fmla="*/ 182880 w 711200"/>
              <a:gd name="connsiteY9" fmla="*/ 15029 h 228389"/>
              <a:gd name="connsiteX10" fmla="*/ 0 w 711200"/>
              <a:gd name="connsiteY10" fmla="*/ 4869 h 22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200" h="228389">
                <a:moveTo>
                  <a:pt x="711200" y="228389"/>
                </a:moveTo>
                <a:cubicBezTo>
                  <a:pt x="686175" y="223384"/>
                  <a:pt x="684199" y="226788"/>
                  <a:pt x="665480" y="208069"/>
                </a:cubicBezTo>
                <a:cubicBezTo>
                  <a:pt x="659493" y="202082"/>
                  <a:pt x="657190" y="192584"/>
                  <a:pt x="650240" y="187749"/>
                </a:cubicBezTo>
                <a:cubicBezTo>
                  <a:pt x="617818" y="165195"/>
                  <a:pt x="586388" y="138404"/>
                  <a:pt x="548640" y="126789"/>
                </a:cubicBezTo>
                <a:cubicBezTo>
                  <a:pt x="526627" y="120016"/>
                  <a:pt x="503985" y="115023"/>
                  <a:pt x="482600" y="106469"/>
                </a:cubicBezTo>
                <a:cubicBezTo>
                  <a:pt x="378512" y="64834"/>
                  <a:pt x="504650" y="107334"/>
                  <a:pt x="421640" y="65829"/>
                </a:cubicBezTo>
                <a:cubicBezTo>
                  <a:pt x="407272" y="58645"/>
                  <a:pt x="390749" y="56768"/>
                  <a:pt x="375920" y="50589"/>
                </a:cubicBezTo>
                <a:cubicBezTo>
                  <a:pt x="370284" y="48241"/>
                  <a:pt x="366141" y="43159"/>
                  <a:pt x="360680" y="40429"/>
                </a:cubicBezTo>
                <a:cubicBezTo>
                  <a:pt x="351122" y="35650"/>
                  <a:pt x="328321" y="31511"/>
                  <a:pt x="320040" y="30269"/>
                </a:cubicBezTo>
                <a:cubicBezTo>
                  <a:pt x="247731" y="19423"/>
                  <a:pt x="250197" y="20639"/>
                  <a:pt x="182880" y="15029"/>
                </a:cubicBezTo>
                <a:cubicBezTo>
                  <a:pt x="104207" y="-11195"/>
                  <a:pt x="163110" y="4869"/>
                  <a:pt x="0" y="486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0B6C82-15BF-92FC-A3BF-E0C854FDCE30}"/>
              </a:ext>
            </a:extLst>
          </p:cNvPr>
          <p:cNvSpPr/>
          <p:nvPr/>
        </p:nvSpPr>
        <p:spPr>
          <a:xfrm>
            <a:off x="5532120" y="2907584"/>
            <a:ext cx="685800" cy="358856"/>
          </a:xfrm>
          <a:custGeom>
            <a:avLst/>
            <a:gdLst>
              <a:gd name="connsiteX0" fmla="*/ 685800 w 685800"/>
              <a:gd name="connsiteY0" fmla="*/ 358856 h 358856"/>
              <a:gd name="connsiteX1" fmla="*/ 655320 w 685800"/>
              <a:gd name="connsiteY1" fmla="*/ 348696 h 358856"/>
              <a:gd name="connsiteX2" fmla="*/ 579120 w 685800"/>
              <a:gd name="connsiteY2" fmla="*/ 308056 h 358856"/>
              <a:gd name="connsiteX3" fmla="*/ 513080 w 685800"/>
              <a:gd name="connsiteY3" fmla="*/ 272496 h 358856"/>
              <a:gd name="connsiteX4" fmla="*/ 497840 w 685800"/>
              <a:gd name="connsiteY4" fmla="*/ 257256 h 358856"/>
              <a:gd name="connsiteX5" fmla="*/ 441960 w 685800"/>
              <a:gd name="connsiteY5" fmla="*/ 231856 h 358856"/>
              <a:gd name="connsiteX6" fmla="*/ 330200 w 685800"/>
              <a:gd name="connsiteY6" fmla="*/ 160736 h 358856"/>
              <a:gd name="connsiteX7" fmla="*/ 254000 w 685800"/>
              <a:gd name="connsiteY7" fmla="*/ 120096 h 358856"/>
              <a:gd name="connsiteX8" fmla="*/ 213360 w 685800"/>
              <a:gd name="connsiteY8" fmla="*/ 89616 h 358856"/>
              <a:gd name="connsiteX9" fmla="*/ 193040 w 685800"/>
              <a:gd name="connsiteY9" fmla="*/ 74376 h 358856"/>
              <a:gd name="connsiteX10" fmla="*/ 106680 w 685800"/>
              <a:gd name="connsiteY10" fmla="*/ 33736 h 358856"/>
              <a:gd name="connsiteX11" fmla="*/ 0 w 685800"/>
              <a:gd name="connsiteY11" fmla="*/ 3256 h 35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358856">
                <a:moveTo>
                  <a:pt x="685800" y="358856"/>
                </a:moveTo>
                <a:cubicBezTo>
                  <a:pt x="675640" y="355469"/>
                  <a:pt x="665206" y="352815"/>
                  <a:pt x="655320" y="348696"/>
                </a:cubicBezTo>
                <a:cubicBezTo>
                  <a:pt x="640312" y="342443"/>
                  <a:pt x="587091" y="313214"/>
                  <a:pt x="579120" y="308056"/>
                </a:cubicBezTo>
                <a:cubicBezTo>
                  <a:pt x="520624" y="270206"/>
                  <a:pt x="560667" y="282013"/>
                  <a:pt x="513080" y="272496"/>
                </a:cubicBezTo>
                <a:cubicBezTo>
                  <a:pt x="508000" y="267416"/>
                  <a:pt x="503686" y="261432"/>
                  <a:pt x="497840" y="257256"/>
                </a:cubicBezTo>
                <a:cubicBezTo>
                  <a:pt x="488550" y="250620"/>
                  <a:pt x="446055" y="234257"/>
                  <a:pt x="441960" y="231856"/>
                </a:cubicBezTo>
                <a:cubicBezTo>
                  <a:pt x="403866" y="209525"/>
                  <a:pt x="367453" y="184443"/>
                  <a:pt x="330200" y="160736"/>
                </a:cubicBezTo>
                <a:cubicBezTo>
                  <a:pt x="268430" y="121428"/>
                  <a:pt x="295739" y="130531"/>
                  <a:pt x="254000" y="120096"/>
                </a:cubicBezTo>
                <a:cubicBezTo>
                  <a:pt x="227185" y="93281"/>
                  <a:pt x="251232" y="114864"/>
                  <a:pt x="213360" y="89616"/>
                </a:cubicBezTo>
                <a:cubicBezTo>
                  <a:pt x="206315" y="84920"/>
                  <a:pt x="200353" y="78642"/>
                  <a:pt x="193040" y="74376"/>
                </a:cubicBezTo>
                <a:cubicBezTo>
                  <a:pt x="170817" y="61413"/>
                  <a:pt x="129535" y="43894"/>
                  <a:pt x="106680" y="33736"/>
                </a:cubicBezTo>
                <a:cubicBezTo>
                  <a:pt x="58239" y="-14705"/>
                  <a:pt x="90568" y="3256"/>
                  <a:pt x="0" y="32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550BF9E-9A60-6D1D-71CD-3A8C8ACE9A14}"/>
              </a:ext>
            </a:extLst>
          </p:cNvPr>
          <p:cNvSpPr/>
          <p:nvPr/>
        </p:nvSpPr>
        <p:spPr>
          <a:xfrm>
            <a:off x="4878705" y="2905125"/>
            <a:ext cx="723900" cy="1729740"/>
          </a:xfrm>
          <a:custGeom>
            <a:avLst/>
            <a:gdLst>
              <a:gd name="connsiteX0" fmla="*/ 19050 w 723900"/>
              <a:gd name="connsiteY0" fmla="*/ 1729740 h 1729740"/>
              <a:gd name="connsiteX1" fmla="*/ 7620 w 723900"/>
              <a:gd name="connsiteY1" fmla="*/ 1727835 h 1729740"/>
              <a:gd name="connsiteX2" fmla="*/ 5715 w 723900"/>
              <a:gd name="connsiteY2" fmla="*/ 1718310 h 1729740"/>
              <a:gd name="connsiteX3" fmla="*/ 0 w 723900"/>
              <a:gd name="connsiteY3" fmla="*/ 1706880 h 1729740"/>
              <a:gd name="connsiteX4" fmla="*/ 3810 w 723900"/>
              <a:gd name="connsiteY4" fmla="*/ 1653540 h 1729740"/>
              <a:gd name="connsiteX5" fmla="*/ 11430 w 723900"/>
              <a:gd name="connsiteY5" fmla="*/ 1624965 h 1729740"/>
              <a:gd name="connsiteX6" fmla="*/ 36195 w 723900"/>
              <a:gd name="connsiteY6" fmla="*/ 1571625 h 1729740"/>
              <a:gd name="connsiteX7" fmla="*/ 51435 w 723900"/>
              <a:gd name="connsiteY7" fmla="*/ 1506855 h 1729740"/>
              <a:gd name="connsiteX8" fmla="*/ 68580 w 723900"/>
              <a:gd name="connsiteY8" fmla="*/ 1443990 h 1729740"/>
              <a:gd name="connsiteX9" fmla="*/ 76200 w 723900"/>
              <a:gd name="connsiteY9" fmla="*/ 1403985 h 1729740"/>
              <a:gd name="connsiteX10" fmla="*/ 83820 w 723900"/>
              <a:gd name="connsiteY10" fmla="*/ 1371600 h 1729740"/>
              <a:gd name="connsiteX11" fmla="*/ 95250 w 723900"/>
              <a:gd name="connsiteY11" fmla="*/ 1310640 h 1729740"/>
              <a:gd name="connsiteX12" fmla="*/ 171450 w 723900"/>
              <a:gd name="connsiteY12" fmla="*/ 1198245 h 1729740"/>
              <a:gd name="connsiteX13" fmla="*/ 236220 w 723900"/>
              <a:gd name="connsiteY13" fmla="*/ 1104900 h 1729740"/>
              <a:gd name="connsiteX14" fmla="*/ 280035 w 723900"/>
              <a:gd name="connsiteY14" fmla="*/ 1043940 h 1729740"/>
              <a:gd name="connsiteX15" fmla="*/ 300990 w 723900"/>
              <a:gd name="connsiteY15" fmla="*/ 1011555 h 1729740"/>
              <a:gd name="connsiteX16" fmla="*/ 350520 w 723900"/>
              <a:gd name="connsiteY16" fmla="*/ 948690 h 1729740"/>
              <a:gd name="connsiteX17" fmla="*/ 382905 w 723900"/>
              <a:gd name="connsiteY17" fmla="*/ 893445 h 1729740"/>
              <a:gd name="connsiteX18" fmla="*/ 398145 w 723900"/>
              <a:gd name="connsiteY18" fmla="*/ 864870 h 1729740"/>
              <a:gd name="connsiteX19" fmla="*/ 421005 w 723900"/>
              <a:gd name="connsiteY19" fmla="*/ 828675 h 1729740"/>
              <a:gd name="connsiteX20" fmla="*/ 459105 w 723900"/>
              <a:gd name="connsiteY20" fmla="*/ 752475 h 1729740"/>
              <a:gd name="connsiteX21" fmla="*/ 480060 w 723900"/>
              <a:gd name="connsiteY21" fmla="*/ 718185 h 1729740"/>
              <a:gd name="connsiteX22" fmla="*/ 501015 w 723900"/>
              <a:gd name="connsiteY22" fmla="*/ 674370 h 1729740"/>
              <a:gd name="connsiteX23" fmla="*/ 525780 w 723900"/>
              <a:gd name="connsiteY23" fmla="*/ 641985 h 1729740"/>
              <a:gd name="connsiteX24" fmla="*/ 563880 w 723900"/>
              <a:gd name="connsiteY24" fmla="*/ 577215 h 1729740"/>
              <a:gd name="connsiteX25" fmla="*/ 588645 w 723900"/>
              <a:gd name="connsiteY25" fmla="*/ 533400 h 1729740"/>
              <a:gd name="connsiteX26" fmla="*/ 634365 w 723900"/>
              <a:gd name="connsiteY26" fmla="*/ 443865 h 1729740"/>
              <a:gd name="connsiteX27" fmla="*/ 645795 w 723900"/>
              <a:gd name="connsiteY27" fmla="*/ 428625 h 1729740"/>
              <a:gd name="connsiteX28" fmla="*/ 655320 w 723900"/>
              <a:gd name="connsiteY28" fmla="*/ 401955 h 1729740"/>
              <a:gd name="connsiteX29" fmla="*/ 685800 w 723900"/>
              <a:gd name="connsiteY29" fmla="*/ 340995 h 1729740"/>
              <a:gd name="connsiteX30" fmla="*/ 702945 w 723900"/>
              <a:gd name="connsiteY30" fmla="*/ 257175 h 1729740"/>
              <a:gd name="connsiteX31" fmla="*/ 710565 w 723900"/>
              <a:gd name="connsiteY31" fmla="*/ 211455 h 1729740"/>
              <a:gd name="connsiteX32" fmla="*/ 716280 w 723900"/>
              <a:gd name="connsiteY32" fmla="*/ 179070 h 1729740"/>
              <a:gd name="connsiteX33" fmla="*/ 718185 w 723900"/>
              <a:gd name="connsiteY33" fmla="*/ 158115 h 1729740"/>
              <a:gd name="connsiteX34" fmla="*/ 721995 w 723900"/>
              <a:gd name="connsiteY34" fmla="*/ 146685 h 1729740"/>
              <a:gd name="connsiteX35" fmla="*/ 723900 w 723900"/>
              <a:gd name="connsiteY35" fmla="*/ 120015 h 1729740"/>
              <a:gd name="connsiteX36" fmla="*/ 714375 w 723900"/>
              <a:gd name="connsiteY36" fmla="*/ 76200 h 1729740"/>
              <a:gd name="connsiteX37" fmla="*/ 701040 w 723900"/>
              <a:gd name="connsiteY37" fmla="*/ 68580 h 1729740"/>
              <a:gd name="connsiteX38" fmla="*/ 685800 w 723900"/>
              <a:gd name="connsiteY38" fmla="*/ 43815 h 1729740"/>
              <a:gd name="connsiteX39" fmla="*/ 681990 w 723900"/>
              <a:gd name="connsiteY39" fmla="*/ 36195 h 1729740"/>
              <a:gd name="connsiteX40" fmla="*/ 676275 w 723900"/>
              <a:gd name="connsiteY40" fmla="*/ 11430 h 1729740"/>
              <a:gd name="connsiteX41" fmla="*/ 672465 w 723900"/>
              <a:gd name="connsiteY41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23900" h="1729740">
                <a:moveTo>
                  <a:pt x="19050" y="1729740"/>
                </a:moveTo>
                <a:cubicBezTo>
                  <a:pt x="15240" y="1729105"/>
                  <a:pt x="10553" y="1730349"/>
                  <a:pt x="7620" y="1727835"/>
                </a:cubicBezTo>
                <a:cubicBezTo>
                  <a:pt x="5162" y="1725728"/>
                  <a:pt x="6822" y="1721353"/>
                  <a:pt x="5715" y="1718310"/>
                </a:cubicBezTo>
                <a:cubicBezTo>
                  <a:pt x="4259" y="1714307"/>
                  <a:pt x="1905" y="1710690"/>
                  <a:pt x="0" y="1706880"/>
                </a:cubicBezTo>
                <a:cubicBezTo>
                  <a:pt x="1270" y="1689100"/>
                  <a:pt x="1347" y="1671194"/>
                  <a:pt x="3810" y="1653540"/>
                </a:cubicBezTo>
                <a:cubicBezTo>
                  <a:pt x="5172" y="1643777"/>
                  <a:pt x="8216" y="1634284"/>
                  <a:pt x="11430" y="1624965"/>
                </a:cubicBezTo>
                <a:cubicBezTo>
                  <a:pt x="17113" y="1608483"/>
                  <a:pt x="28463" y="1587088"/>
                  <a:pt x="36195" y="1571625"/>
                </a:cubicBezTo>
                <a:cubicBezTo>
                  <a:pt x="41275" y="1550035"/>
                  <a:pt x="43975" y="1527742"/>
                  <a:pt x="51435" y="1506855"/>
                </a:cubicBezTo>
                <a:cubicBezTo>
                  <a:pt x="64275" y="1470904"/>
                  <a:pt x="60102" y="1486379"/>
                  <a:pt x="68580" y="1443990"/>
                </a:cubicBezTo>
                <a:cubicBezTo>
                  <a:pt x="71242" y="1430679"/>
                  <a:pt x="73403" y="1417269"/>
                  <a:pt x="76200" y="1403985"/>
                </a:cubicBezTo>
                <a:cubicBezTo>
                  <a:pt x="78485" y="1393133"/>
                  <a:pt x="81584" y="1382462"/>
                  <a:pt x="83820" y="1371600"/>
                </a:cubicBezTo>
                <a:cubicBezTo>
                  <a:pt x="84328" y="1369135"/>
                  <a:pt x="93496" y="1314974"/>
                  <a:pt x="95250" y="1310640"/>
                </a:cubicBezTo>
                <a:cubicBezTo>
                  <a:pt x="126613" y="1233156"/>
                  <a:pt x="119718" y="1277998"/>
                  <a:pt x="171450" y="1198245"/>
                </a:cubicBezTo>
                <a:cubicBezTo>
                  <a:pt x="222568" y="1119438"/>
                  <a:pt x="199242" y="1149274"/>
                  <a:pt x="236220" y="1104900"/>
                </a:cubicBezTo>
                <a:cubicBezTo>
                  <a:pt x="256813" y="1053418"/>
                  <a:pt x="222859" y="1132303"/>
                  <a:pt x="280035" y="1043940"/>
                </a:cubicBezTo>
                <a:cubicBezTo>
                  <a:pt x="287020" y="1033145"/>
                  <a:pt x="293342" y="1021891"/>
                  <a:pt x="300990" y="1011555"/>
                </a:cubicBezTo>
                <a:cubicBezTo>
                  <a:pt x="316859" y="990110"/>
                  <a:pt x="337029" y="971705"/>
                  <a:pt x="350520" y="948690"/>
                </a:cubicBezTo>
                <a:cubicBezTo>
                  <a:pt x="361315" y="930275"/>
                  <a:pt x="372860" y="912280"/>
                  <a:pt x="382905" y="893445"/>
                </a:cubicBezTo>
                <a:cubicBezTo>
                  <a:pt x="387985" y="883920"/>
                  <a:pt x="392672" y="874175"/>
                  <a:pt x="398145" y="864870"/>
                </a:cubicBezTo>
                <a:cubicBezTo>
                  <a:pt x="405380" y="852570"/>
                  <a:pt x="414202" y="841219"/>
                  <a:pt x="421005" y="828675"/>
                </a:cubicBezTo>
                <a:cubicBezTo>
                  <a:pt x="434544" y="803712"/>
                  <a:pt x="444297" y="776707"/>
                  <a:pt x="459105" y="752475"/>
                </a:cubicBezTo>
                <a:cubicBezTo>
                  <a:pt x="466090" y="741045"/>
                  <a:pt x="473726" y="729988"/>
                  <a:pt x="480060" y="718185"/>
                </a:cubicBezTo>
                <a:cubicBezTo>
                  <a:pt x="487715" y="703920"/>
                  <a:pt x="492686" y="688252"/>
                  <a:pt x="501015" y="674370"/>
                </a:cubicBezTo>
                <a:cubicBezTo>
                  <a:pt x="508007" y="662717"/>
                  <a:pt x="518397" y="653394"/>
                  <a:pt x="525780" y="641985"/>
                </a:cubicBezTo>
                <a:cubicBezTo>
                  <a:pt x="539388" y="620955"/>
                  <a:pt x="551330" y="598892"/>
                  <a:pt x="563880" y="577215"/>
                </a:cubicBezTo>
                <a:cubicBezTo>
                  <a:pt x="572286" y="562696"/>
                  <a:pt x="581831" y="548731"/>
                  <a:pt x="588645" y="533400"/>
                </a:cubicBezTo>
                <a:cubicBezTo>
                  <a:pt x="601073" y="505437"/>
                  <a:pt x="616934" y="467106"/>
                  <a:pt x="634365" y="443865"/>
                </a:cubicBezTo>
                <a:lnTo>
                  <a:pt x="645795" y="428625"/>
                </a:lnTo>
                <a:cubicBezTo>
                  <a:pt x="648970" y="419735"/>
                  <a:pt x="651459" y="410569"/>
                  <a:pt x="655320" y="401955"/>
                </a:cubicBezTo>
                <a:cubicBezTo>
                  <a:pt x="663922" y="382765"/>
                  <a:pt x="679505" y="361140"/>
                  <a:pt x="685800" y="340995"/>
                </a:cubicBezTo>
                <a:cubicBezTo>
                  <a:pt x="695325" y="310514"/>
                  <a:pt x="698405" y="286688"/>
                  <a:pt x="702945" y="257175"/>
                </a:cubicBezTo>
                <a:cubicBezTo>
                  <a:pt x="707759" y="189772"/>
                  <a:pt x="700476" y="264422"/>
                  <a:pt x="710565" y="211455"/>
                </a:cubicBezTo>
                <a:cubicBezTo>
                  <a:pt x="718631" y="169108"/>
                  <a:pt x="706932" y="207113"/>
                  <a:pt x="716280" y="179070"/>
                </a:cubicBezTo>
                <a:cubicBezTo>
                  <a:pt x="716915" y="172085"/>
                  <a:pt x="716966" y="165022"/>
                  <a:pt x="718185" y="158115"/>
                </a:cubicBezTo>
                <a:cubicBezTo>
                  <a:pt x="718883" y="154160"/>
                  <a:pt x="721399" y="150657"/>
                  <a:pt x="721995" y="146685"/>
                </a:cubicBezTo>
                <a:cubicBezTo>
                  <a:pt x="723317" y="137871"/>
                  <a:pt x="723265" y="128905"/>
                  <a:pt x="723900" y="120015"/>
                </a:cubicBezTo>
                <a:cubicBezTo>
                  <a:pt x="720725" y="105410"/>
                  <a:pt x="720445" y="89858"/>
                  <a:pt x="714375" y="76200"/>
                </a:cubicBezTo>
                <a:cubicBezTo>
                  <a:pt x="712296" y="71522"/>
                  <a:pt x="704973" y="71857"/>
                  <a:pt x="701040" y="68580"/>
                </a:cubicBezTo>
                <a:cubicBezTo>
                  <a:pt x="691038" y="60245"/>
                  <a:pt x="690915" y="55068"/>
                  <a:pt x="685800" y="43815"/>
                </a:cubicBezTo>
                <a:cubicBezTo>
                  <a:pt x="684625" y="41230"/>
                  <a:pt x="683260" y="38735"/>
                  <a:pt x="681990" y="36195"/>
                </a:cubicBezTo>
                <a:cubicBezTo>
                  <a:pt x="680005" y="26271"/>
                  <a:pt x="679339" y="22152"/>
                  <a:pt x="676275" y="11430"/>
                </a:cubicBezTo>
                <a:cubicBezTo>
                  <a:pt x="675172" y="7568"/>
                  <a:pt x="672465" y="0"/>
                  <a:pt x="67246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78108F-2C95-3120-4822-79B2992BCD53}"/>
              </a:ext>
            </a:extLst>
          </p:cNvPr>
          <p:cNvSpPr/>
          <p:nvPr/>
        </p:nvSpPr>
        <p:spPr>
          <a:xfrm>
            <a:off x="4791280" y="2969260"/>
            <a:ext cx="823186" cy="1731645"/>
          </a:xfrm>
          <a:custGeom>
            <a:avLst/>
            <a:gdLst>
              <a:gd name="connsiteX0" fmla="*/ 59241 w 823186"/>
              <a:gd name="connsiteY0" fmla="*/ 1731645 h 1731645"/>
              <a:gd name="connsiteX1" fmla="*/ 42096 w 823186"/>
              <a:gd name="connsiteY1" fmla="*/ 1701165 h 1731645"/>
              <a:gd name="connsiteX2" fmla="*/ 28761 w 823186"/>
              <a:gd name="connsiteY2" fmla="*/ 1682115 h 1731645"/>
              <a:gd name="connsiteX3" fmla="*/ 7806 w 823186"/>
              <a:gd name="connsiteY3" fmla="*/ 1636395 h 1731645"/>
              <a:gd name="connsiteX4" fmla="*/ 2091 w 823186"/>
              <a:gd name="connsiteY4" fmla="*/ 1617345 h 1731645"/>
              <a:gd name="connsiteX5" fmla="*/ 186 w 823186"/>
              <a:gd name="connsiteY5" fmla="*/ 1594485 h 1731645"/>
              <a:gd name="connsiteX6" fmla="*/ 19236 w 823186"/>
              <a:gd name="connsiteY6" fmla="*/ 1539240 h 1731645"/>
              <a:gd name="connsiteX7" fmla="*/ 36381 w 823186"/>
              <a:gd name="connsiteY7" fmla="*/ 1508760 h 1731645"/>
              <a:gd name="connsiteX8" fmla="*/ 49716 w 823186"/>
              <a:gd name="connsiteY8" fmla="*/ 1480185 h 1731645"/>
              <a:gd name="connsiteX9" fmla="*/ 78291 w 823186"/>
              <a:gd name="connsiteY9" fmla="*/ 1428750 h 1731645"/>
              <a:gd name="connsiteX10" fmla="*/ 139251 w 823186"/>
              <a:gd name="connsiteY10" fmla="*/ 1325880 h 1731645"/>
              <a:gd name="connsiteX11" fmla="*/ 152586 w 823186"/>
              <a:gd name="connsiteY11" fmla="*/ 1299210 h 1731645"/>
              <a:gd name="connsiteX12" fmla="*/ 162111 w 823186"/>
              <a:gd name="connsiteY12" fmla="*/ 1276350 h 1731645"/>
              <a:gd name="connsiteX13" fmla="*/ 205926 w 823186"/>
              <a:gd name="connsiteY13" fmla="*/ 1219200 h 1731645"/>
              <a:gd name="connsiteX14" fmla="*/ 213546 w 823186"/>
              <a:gd name="connsiteY14" fmla="*/ 1203960 h 1731645"/>
              <a:gd name="connsiteX15" fmla="*/ 223071 w 823186"/>
              <a:gd name="connsiteY15" fmla="*/ 1181100 h 1731645"/>
              <a:gd name="connsiteX16" fmla="*/ 228786 w 823186"/>
              <a:gd name="connsiteY16" fmla="*/ 1173480 h 1731645"/>
              <a:gd name="connsiteX17" fmla="*/ 236406 w 823186"/>
              <a:gd name="connsiteY17" fmla="*/ 1143000 h 1731645"/>
              <a:gd name="connsiteX18" fmla="*/ 238311 w 823186"/>
              <a:gd name="connsiteY18" fmla="*/ 1129665 h 1731645"/>
              <a:gd name="connsiteX19" fmla="*/ 247836 w 823186"/>
              <a:gd name="connsiteY19" fmla="*/ 1120140 h 1731645"/>
              <a:gd name="connsiteX20" fmla="*/ 261171 w 823186"/>
              <a:gd name="connsiteY20" fmla="*/ 1089660 h 1731645"/>
              <a:gd name="connsiteX21" fmla="*/ 282126 w 823186"/>
              <a:gd name="connsiteY21" fmla="*/ 1049655 h 1731645"/>
              <a:gd name="connsiteX22" fmla="*/ 293556 w 823186"/>
              <a:gd name="connsiteY22" fmla="*/ 1030605 h 1731645"/>
              <a:gd name="connsiteX23" fmla="*/ 303081 w 823186"/>
              <a:gd name="connsiteY23" fmla="*/ 1013460 h 1731645"/>
              <a:gd name="connsiteX24" fmla="*/ 312606 w 823186"/>
              <a:gd name="connsiteY24" fmla="*/ 1000125 h 1731645"/>
              <a:gd name="connsiteX25" fmla="*/ 320226 w 823186"/>
              <a:gd name="connsiteY25" fmla="*/ 986790 h 1731645"/>
              <a:gd name="connsiteX26" fmla="*/ 333561 w 823186"/>
              <a:gd name="connsiteY26" fmla="*/ 973455 h 1731645"/>
              <a:gd name="connsiteX27" fmla="*/ 341181 w 823186"/>
              <a:gd name="connsiteY27" fmla="*/ 960120 h 1731645"/>
              <a:gd name="connsiteX28" fmla="*/ 369756 w 823186"/>
              <a:gd name="connsiteY28" fmla="*/ 935355 h 1731645"/>
              <a:gd name="connsiteX29" fmla="*/ 377376 w 823186"/>
              <a:gd name="connsiteY29" fmla="*/ 923925 h 1731645"/>
              <a:gd name="connsiteX30" fmla="*/ 384996 w 823186"/>
              <a:gd name="connsiteY30" fmla="*/ 910590 h 1731645"/>
              <a:gd name="connsiteX31" fmla="*/ 402141 w 823186"/>
              <a:gd name="connsiteY31" fmla="*/ 895350 h 1731645"/>
              <a:gd name="connsiteX32" fmla="*/ 425001 w 823186"/>
              <a:gd name="connsiteY32" fmla="*/ 862965 h 1731645"/>
              <a:gd name="connsiteX33" fmla="*/ 455481 w 823186"/>
              <a:gd name="connsiteY33" fmla="*/ 815340 h 1731645"/>
              <a:gd name="connsiteX34" fmla="*/ 495486 w 823186"/>
              <a:gd name="connsiteY34" fmla="*/ 758190 h 1731645"/>
              <a:gd name="connsiteX35" fmla="*/ 506916 w 823186"/>
              <a:gd name="connsiteY35" fmla="*/ 735330 h 1731645"/>
              <a:gd name="connsiteX36" fmla="*/ 512631 w 823186"/>
              <a:gd name="connsiteY36" fmla="*/ 716280 h 1731645"/>
              <a:gd name="connsiteX37" fmla="*/ 531681 w 823186"/>
              <a:gd name="connsiteY37" fmla="*/ 678180 h 1731645"/>
              <a:gd name="connsiteX38" fmla="*/ 539301 w 823186"/>
              <a:gd name="connsiteY38" fmla="*/ 659130 h 1731645"/>
              <a:gd name="connsiteX39" fmla="*/ 550731 w 823186"/>
              <a:gd name="connsiteY39" fmla="*/ 645795 h 1731645"/>
              <a:gd name="connsiteX40" fmla="*/ 575496 w 823186"/>
              <a:gd name="connsiteY40" fmla="*/ 621030 h 1731645"/>
              <a:gd name="connsiteX41" fmla="*/ 588831 w 823186"/>
              <a:gd name="connsiteY41" fmla="*/ 601980 h 1731645"/>
              <a:gd name="connsiteX42" fmla="*/ 596451 w 823186"/>
              <a:gd name="connsiteY42" fmla="*/ 588645 h 1731645"/>
              <a:gd name="connsiteX43" fmla="*/ 630741 w 823186"/>
              <a:gd name="connsiteY43" fmla="*/ 539115 h 1731645"/>
              <a:gd name="connsiteX44" fmla="*/ 647886 w 823186"/>
              <a:gd name="connsiteY44" fmla="*/ 501015 h 1731645"/>
              <a:gd name="connsiteX45" fmla="*/ 674556 w 823186"/>
              <a:gd name="connsiteY45" fmla="*/ 453390 h 1731645"/>
              <a:gd name="connsiteX46" fmla="*/ 684081 w 823186"/>
              <a:gd name="connsiteY46" fmla="*/ 430530 h 1731645"/>
              <a:gd name="connsiteX47" fmla="*/ 691701 w 823186"/>
              <a:gd name="connsiteY47" fmla="*/ 409575 h 1731645"/>
              <a:gd name="connsiteX48" fmla="*/ 705036 w 823186"/>
              <a:gd name="connsiteY48" fmla="*/ 384810 h 1731645"/>
              <a:gd name="connsiteX49" fmla="*/ 720276 w 823186"/>
              <a:gd name="connsiteY49" fmla="*/ 340995 h 1731645"/>
              <a:gd name="connsiteX50" fmla="*/ 731706 w 823186"/>
              <a:gd name="connsiteY50" fmla="*/ 323850 h 1731645"/>
              <a:gd name="connsiteX51" fmla="*/ 739326 w 823186"/>
              <a:gd name="connsiteY51" fmla="*/ 306705 h 1731645"/>
              <a:gd name="connsiteX52" fmla="*/ 748851 w 823186"/>
              <a:gd name="connsiteY52" fmla="*/ 289560 h 1731645"/>
              <a:gd name="connsiteX53" fmla="*/ 764091 w 823186"/>
              <a:gd name="connsiteY53" fmla="*/ 253365 h 1731645"/>
              <a:gd name="connsiteX54" fmla="*/ 777426 w 823186"/>
              <a:gd name="connsiteY54" fmla="*/ 222885 h 1731645"/>
              <a:gd name="connsiteX55" fmla="*/ 781236 w 823186"/>
              <a:gd name="connsiteY55" fmla="*/ 211455 h 1731645"/>
              <a:gd name="connsiteX56" fmla="*/ 800286 w 823186"/>
              <a:gd name="connsiteY56" fmla="*/ 179070 h 1731645"/>
              <a:gd name="connsiteX57" fmla="*/ 807906 w 823186"/>
              <a:gd name="connsiteY57" fmla="*/ 165735 h 1731645"/>
              <a:gd name="connsiteX58" fmla="*/ 815526 w 823186"/>
              <a:gd name="connsiteY58" fmla="*/ 140970 h 1731645"/>
              <a:gd name="connsiteX59" fmla="*/ 821241 w 823186"/>
              <a:gd name="connsiteY59" fmla="*/ 112395 h 1731645"/>
              <a:gd name="connsiteX60" fmla="*/ 815526 w 823186"/>
              <a:gd name="connsiteY60" fmla="*/ 22860 h 1731645"/>
              <a:gd name="connsiteX61" fmla="*/ 802191 w 823186"/>
              <a:gd name="connsiteY61" fmla="*/ 9525 h 1731645"/>
              <a:gd name="connsiteX62" fmla="*/ 777426 w 823186"/>
              <a:gd name="connsiteY62" fmla="*/ 3810 h 1731645"/>
              <a:gd name="connsiteX63" fmla="*/ 771711 w 823186"/>
              <a:gd name="connsiteY63" fmla="*/ 0 h 173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23186" h="1731645">
                <a:moveTo>
                  <a:pt x="59241" y="1731645"/>
                </a:moveTo>
                <a:cubicBezTo>
                  <a:pt x="53526" y="1721485"/>
                  <a:pt x="48205" y="1711093"/>
                  <a:pt x="42096" y="1701165"/>
                </a:cubicBezTo>
                <a:cubicBezTo>
                  <a:pt x="38034" y="1694564"/>
                  <a:pt x="32227" y="1689048"/>
                  <a:pt x="28761" y="1682115"/>
                </a:cubicBezTo>
                <a:cubicBezTo>
                  <a:pt x="22464" y="1669520"/>
                  <a:pt x="11151" y="1647546"/>
                  <a:pt x="7806" y="1636395"/>
                </a:cubicBezTo>
                <a:lnTo>
                  <a:pt x="2091" y="1617345"/>
                </a:lnTo>
                <a:cubicBezTo>
                  <a:pt x="1456" y="1609725"/>
                  <a:pt x="-629" y="1602088"/>
                  <a:pt x="186" y="1594485"/>
                </a:cubicBezTo>
                <a:cubicBezTo>
                  <a:pt x="2355" y="1574237"/>
                  <a:pt x="10064" y="1556973"/>
                  <a:pt x="19236" y="1539240"/>
                </a:cubicBezTo>
                <a:cubicBezTo>
                  <a:pt x="24592" y="1528886"/>
                  <a:pt x="31035" y="1519119"/>
                  <a:pt x="36381" y="1508760"/>
                </a:cubicBezTo>
                <a:cubicBezTo>
                  <a:pt x="41202" y="1499420"/>
                  <a:pt x="44839" y="1489496"/>
                  <a:pt x="49716" y="1480185"/>
                </a:cubicBezTo>
                <a:cubicBezTo>
                  <a:pt x="58817" y="1462811"/>
                  <a:pt x="68363" y="1445665"/>
                  <a:pt x="78291" y="1428750"/>
                </a:cubicBezTo>
                <a:cubicBezTo>
                  <a:pt x="108409" y="1377438"/>
                  <a:pt x="105571" y="1393239"/>
                  <a:pt x="139251" y="1325880"/>
                </a:cubicBezTo>
                <a:cubicBezTo>
                  <a:pt x="143696" y="1316990"/>
                  <a:pt x="148421" y="1308235"/>
                  <a:pt x="152586" y="1299210"/>
                </a:cubicBezTo>
                <a:cubicBezTo>
                  <a:pt x="156045" y="1291715"/>
                  <a:pt x="157582" y="1283252"/>
                  <a:pt x="162111" y="1276350"/>
                </a:cubicBezTo>
                <a:cubicBezTo>
                  <a:pt x="195576" y="1225356"/>
                  <a:pt x="184149" y="1254835"/>
                  <a:pt x="205926" y="1219200"/>
                </a:cubicBezTo>
                <a:cubicBezTo>
                  <a:pt x="208888" y="1214354"/>
                  <a:pt x="211215" y="1209139"/>
                  <a:pt x="213546" y="1203960"/>
                </a:cubicBezTo>
                <a:cubicBezTo>
                  <a:pt x="216934" y="1196432"/>
                  <a:pt x="218118" y="1187704"/>
                  <a:pt x="223071" y="1181100"/>
                </a:cubicBezTo>
                <a:lnTo>
                  <a:pt x="228786" y="1173480"/>
                </a:lnTo>
                <a:cubicBezTo>
                  <a:pt x="233492" y="1126418"/>
                  <a:pt x="226250" y="1176006"/>
                  <a:pt x="236406" y="1143000"/>
                </a:cubicBezTo>
                <a:cubicBezTo>
                  <a:pt x="237726" y="1138708"/>
                  <a:pt x="236303" y="1133681"/>
                  <a:pt x="238311" y="1129665"/>
                </a:cubicBezTo>
                <a:cubicBezTo>
                  <a:pt x="240319" y="1125649"/>
                  <a:pt x="244661" y="1123315"/>
                  <a:pt x="247836" y="1120140"/>
                </a:cubicBezTo>
                <a:cubicBezTo>
                  <a:pt x="254594" y="1089727"/>
                  <a:pt x="246598" y="1115163"/>
                  <a:pt x="261171" y="1089660"/>
                </a:cubicBezTo>
                <a:cubicBezTo>
                  <a:pt x="268640" y="1076590"/>
                  <a:pt x="274888" y="1062854"/>
                  <a:pt x="282126" y="1049655"/>
                </a:cubicBezTo>
                <a:cubicBezTo>
                  <a:pt x="285687" y="1043162"/>
                  <a:pt x="289846" y="1037014"/>
                  <a:pt x="293556" y="1030605"/>
                </a:cubicBezTo>
                <a:cubicBezTo>
                  <a:pt x="296832" y="1024947"/>
                  <a:pt x="299281" y="1018780"/>
                  <a:pt x="303081" y="1013460"/>
                </a:cubicBezTo>
                <a:cubicBezTo>
                  <a:pt x="306256" y="1009015"/>
                  <a:pt x="309652" y="1004720"/>
                  <a:pt x="312606" y="1000125"/>
                </a:cubicBezTo>
                <a:cubicBezTo>
                  <a:pt x="315374" y="995819"/>
                  <a:pt x="317063" y="990816"/>
                  <a:pt x="320226" y="986790"/>
                </a:cubicBezTo>
                <a:cubicBezTo>
                  <a:pt x="324110" y="981847"/>
                  <a:pt x="329677" y="978398"/>
                  <a:pt x="333561" y="973455"/>
                </a:cubicBezTo>
                <a:cubicBezTo>
                  <a:pt x="336724" y="969429"/>
                  <a:pt x="337655" y="963832"/>
                  <a:pt x="341181" y="960120"/>
                </a:cubicBezTo>
                <a:cubicBezTo>
                  <a:pt x="349862" y="950982"/>
                  <a:pt x="362764" y="945842"/>
                  <a:pt x="369756" y="935355"/>
                </a:cubicBezTo>
                <a:cubicBezTo>
                  <a:pt x="372296" y="931545"/>
                  <a:pt x="374976" y="927825"/>
                  <a:pt x="377376" y="923925"/>
                </a:cubicBezTo>
                <a:cubicBezTo>
                  <a:pt x="380059" y="919565"/>
                  <a:pt x="381643" y="914459"/>
                  <a:pt x="384996" y="910590"/>
                </a:cubicBezTo>
                <a:cubicBezTo>
                  <a:pt x="390004" y="904812"/>
                  <a:pt x="397223" y="901205"/>
                  <a:pt x="402141" y="895350"/>
                </a:cubicBezTo>
                <a:cubicBezTo>
                  <a:pt x="410640" y="885232"/>
                  <a:pt x="418584" y="874516"/>
                  <a:pt x="425001" y="862965"/>
                </a:cubicBezTo>
                <a:cubicBezTo>
                  <a:pt x="434312" y="846205"/>
                  <a:pt x="442518" y="830155"/>
                  <a:pt x="455481" y="815340"/>
                </a:cubicBezTo>
                <a:cubicBezTo>
                  <a:pt x="473545" y="794695"/>
                  <a:pt x="480339" y="788484"/>
                  <a:pt x="495486" y="758190"/>
                </a:cubicBezTo>
                <a:cubicBezTo>
                  <a:pt x="499296" y="750570"/>
                  <a:pt x="503690" y="743215"/>
                  <a:pt x="506916" y="735330"/>
                </a:cubicBezTo>
                <a:cubicBezTo>
                  <a:pt x="509426" y="729194"/>
                  <a:pt x="509995" y="722363"/>
                  <a:pt x="512631" y="716280"/>
                </a:cubicBezTo>
                <a:cubicBezTo>
                  <a:pt x="518277" y="703252"/>
                  <a:pt x="526408" y="691363"/>
                  <a:pt x="531681" y="678180"/>
                </a:cubicBezTo>
                <a:cubicBezTo>
                  <a:pt x="534221" y="671830"/>
                  <a:pt x="535833" y="665025"/>
                  <a:pt x="539301" y="659130"/>
                </a:cubicBezTo>
                <a:cubicBezTo>
                  <a:pt x="542269" y="654084"/>
                  <a:pt x="546699" y="650039"/>
                  <a:pt x="550731" y="645795"/>
                </a:cubicBezTo>
                <a:cubicBezTo>
                  <a:pt x="558772" y="637331"/>
                  <a:pt x="568801" y="630594"/>
                  <a:pt x="575496" y="621030"/>
                </a:cubicBezTo>
                <a:cubicBezTo>
                  <a:pt x="579941" y="614680"/>
                  <a:pt x="584620" y="608488"/>
                  <a:pt x="588831" y="601980"/>
                </a:cubicBezTo>
                <a:cubicBezTo>
                  <a:pt x="591612" y="597682"/>
                  <a:pt x="593515" y="592839"/>
                  <a:pt x="596451" y="588645"/>
                </a:cubicBezTo>
                <a:cubicBezTo>
                  <a:pt x="613954" y="563641"/>
                  <a:pt x="616983" y="565822"/>
                  <a:pt x="630741" y="539115"/>
                </a:cubicBezTo>
                <a:cubicBezTo>
                  <a:pt x="637119" y="526735"/>
                  <a:pt x="640721" y="512957"/>
                  <a:pt x="647886" y="501015"/>
                </a:cubicBezTo>
                <a:cubicBezTo>
                  <a:pt x="660180" y="480524"/>
                  <a:pt x="665498" y="473317"/>
                  <a:pt x="674556" y="453390"/>
                </a:cubicBezTo>
                <a:cubicBezTo>
                  <a:pt x="677972" y="445875"/>
                  <a:pt x="681073" y="438217"/>
                  <a:pt x="684081" y="430530"/>
                </a:cubicBezTo>
                <a:cubicBezTo>
                  <a:pt x="686789" y="423609"/>
                  <a:pt x="688604" y="416332"/>
                  <a:pt x="691701" y="409575"/>
                </a:cubicBezTo>
                <a:cubicBezTo>
                  <a:pt x="695607" y="401052"/>
                  <a:pt x="701383" y="393445"/>
                  <a:pt x="705036" y="384810"/>
                </a:cubicBezTo>
                <a:cubicBezTo>
                  <a:pt x="715384" y="360350"/>
                  <a:pt x="708880" y="362647"/>
                  <a:pt x="720276" y="340995"/>
                </a:cubicBezTo>
                <a:cubicBezTo>
                  <a:pt x="723475" y="334917"/>
                  <a:pt x="728370" y="329854"/>
                  <a:pt x="731706" y="323850"/>
                </a:cubicBezTo>
                <a:cubicBezTo>
                  <a:pt x="734743" y="318383"/>
                  <a:pt x="736529" y="312299"/>
                  <a:pt x="739326" y="306705"/>
                </a:cubicBezTo>
                <a:cubicBezTo>
                  <a:pt x="742250" y="300857"/>
                  <a:pt x="746098" y="295490"/>
                  <a:pt x="748851" y="289560"/>
                </a:cubicBezTo>
                <a:cubicBezTo>
                  <a:pt x="754364" y="277686"/>
                  <a:pt x="758934" y="265397"/>
                  <a:pt x="764091" y="253365"/>
                </a:cubicBezTo>
                <a:cubicBezTo>
                  <a:pt x="764296" y="252886"/>
                  <a:pt x="776500" y="225664"/>
                  <a:pt x="777426" y="222885"/>
                </a:cubicBezTo>
                <a:cubicBezTo>
                  <a:pt x="778696" y="219075"/>
                  <a:pt x="779378" y="215016"/>
                  <a:pt x="781236" y="211455"/>
                </a:cubicBezTo>
                <a:cubicBezTo>
                  <a:pt x="787029" y="200351"/>
                  <a:pt x="793975" y="189888"/>
                  <a:pt x="800286" y="179070"/>
                </a:cubicBezTo>
                <a:cubicBezTo>
                  <a:pt x="802866" y="174648"/>
                  <a:pt x="807906" y="165735"/>
                  <a:pt x="807906" y="165735"/>
                </a:cubicBezTo>
                <a:cubicBezTo>
                  <a:pt x="811890" y="141828"/>
                  <a:pt x="806681" y="167504"/>
                  <a:pt x="815526" y="140970"/>
                </a:cubicBezTo>
                <a:cubicBezTo>
                  <a:pt x="819200" y="129947"/>
                  <a:pt x="819646" y="123562"/>
                  <a:pt x="821241" y="112395"/>
                </a:cubicBezTo>
                <a:cubicBezTo>
                  <a:pt x="823010" y="78787"/>
                  <a:pt x="826460" y="57651"/>
                  <a:pt x="815526" y="22860"/>
                </a:cubicBezTo>
                <a:cubicBezTo>
                  <a:pt x="813641" y="16863"/>
                  <a:pt x="808155" y="11513"/>
                  <a:pt x="802191" y="9525"/>
                </a:cubicBezTo>
                <a:cubicBezTo>
                  <a:pt x="786501" y="4295"/>
                  <a:pt x="794737" y="6283"/>
                  <a:pt x="777426" y="3810"/>
                </a:cubicBezTo>
                <a:lnTo>
                  <a:pt x="77171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2716AA-5FA2-2D13-7B9B-5C19D517D09E}"/>
              </a:ext>
            </a:extLst>
          </p:cNvPr>
          <p:cNvSpPr/>
          <p:nvPr/>
        </p:nvSpPr>
        <p:spPr>
          <a:xfrm>
            <a:off x="3882044" y="2472720"/>
            <a:ext cx="1259378" cy="307955"/>
          </a:xfrm>
          <a:custGeom>
            <a:avLst/>
            <a:gdLst>
              <a:gd name="connsiteX0" fmla="*/ 1259378 w 1259378"/>
              <a:gd name="connsiteY0" fmla="*/ 307955 h 307955"/>
              <a:gd name="connsiteX1" fmla="*/ 1192876 w 1259378"/>
              <a:gd name="connsiteY1" fmla="*/ 295486 h 307955"/>
              <a:gd name="connsiteX2" fmla="*/ 1159625 w 1259378"/>
              <a:gd name="connsiteY2" fmla="*/ 287173 h 307955"/>
              <a:gd name="connsiteX3" fmla="*/ 1130531 w 1259378"/>
              <a:gd name="connsiteY3" fmla="*/ 283017 h 307955"/>
              <a:gd name="connsiteX4" fmla="*/ 1093123 w 1259378"/>
              <a:gd name="connsiteY4" fmla="*/ 270548 h 307955"/>
              <a:gd name="connsiteX5" fmla="*/ 1034934 w 1259378"/>
              <a:gd name="connsiteY5" fmla="*/ 258079 h 307955"/>
              <a:gd name="connsiteX6" fmla="*/ 955963 w 1259378"/>
              <a:gd name="connsiteY6" fmla="*/ 237297 h 307955"/>
              <a:gd name="connsiteX7" fmla="*/ 864523 w 1259378"/>
              <a:gd name="connsiteY7" fmla="*/ 212359 h 307955"/>
              <a:gd name="connsiteX8" fmla="*/ 752302 w 1259378"/>
              <a:gd name="connsiteY8" fmla="*/ 195733 h 307955"/>
              <a:gd name="connsiteX9" fmla="*/ 710738 w 1259378"/>
              <a:gd name="connsiteY9" fmla="*/ 187421 h 307955"/>
              <a:gd name="connsiteX10" fmla="*/ 648392 w 1259378"/>
              <a:gd name="connsiteY10" fmla="*/ 183264 h 307955"/>
              <a:gd name="connsiteX11" fmla="*/ 615142 w 1259378"/>
              <a:gd name="connsiteY11" fmla="*/ 170795 h 307955"/>
              <a:gd name="connsiteX12" fmla="*/ 573578 w 1259378"/>
              <a:gd name="connsiteY12" fmla="*/ 158326 h 307955"/>
              <a:gd name="connsiteX13" fmla="*/ 490451 w 1259378"/>
              <a:gd name="connsiteY13" fmla="*/ 116763 h 307955"/>
              <a:gd name="connsiteX14" fmla="*/ 448887 w 1259378"/>
              <a:gd name="connsiteY14" fmla="*/ 104293 h 307955"/>
              <a:gd name="connsiteX15" fmla="*/ 411480 w 1259378"/>
              <a:gd name="connsiteY15" fmla="*/ 91824 h 307955"/>
              <a:gd name="connsiteX16" fmla="*/ 340822 w 1259378"/>
              <a:gd name="connsiteY16" fmla="*/ 71043 h 307955"/>
              <a:gd name="connsiteX17" fmla="*/ 207818 w 1259378"/>
              <a:gd name="connsiteY17" fmla="*/ 41948 h 307955"/>
              <a:gd name="connsiteX18" fmla="*/ 182880 w 1259378"/>
              <a:gd name="connsiteY18" fmla="*/ 29479 h 307955"/>
              <a:gd name="connsiteX19" fmla="*/ 99752 w 1259378"/>
              <a:gd name="connsiteY19" fmla="*/ 8697 h 307955"/>
              <a:gd name="connsiteX20" fmla="*/ 66502 w 1259378"/>
              <a:gd name="connsiteY20" fmla="*/ 4541 h 307955"/>
              <a:gd name="connsiteX21" fmla="*/ 41563 w 1259378"/>
              <a:gd name="connsiteY21" fmla="*/ 384 h 307955"/>
              <a:gd name="connsiteX22" fmla="*/ 0 w 1259378"/>
              <a:gd name="connsiteY22" fmla="*/ 384 h 30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59378" h="307955">
                <a:moveTo>
                  <a:pt x="1259378" y="307955"/>
                </a:moveTo>
                <a:cubicBezTo>
                  <a:pt x="1208571" y="291021"/>
                  <a:pt x="1263275" y="307220"/>
                  <a:pt x="1192876" y="295486"/>
                </a:cubicBezTo>
                <a:cubicBezTo>
                  <a:pt x="1181607" y="293608"/>
                  <a:pt x="1170828" y="289414"/>
                  <a:pt x="1159625" y="287173"/>
                </a:cubicBezTo>
                <a:cubicBezTo>
                  <a:pt x="1150019" y="285252"/>
                  <a:pt x="1140229" y="284402"/>
                  <a:pt x="1130531" y="283017"/>
                </a:cubicBezTo>
                <a:cubicBezTo>
                  <a:pt x="1118062" y="278861"/>
                  <a:pt x="1105841" y="273866"/>
                  <a:pt x="1093123" y="270548"/>
                </a:cubicBezTo>
                <a:cubicBezTo>
                  <a:pt x="1073929" y="265541"/>
                  <a:pt x="1054263" y="262539"/>
                  <a:pt x="1034934" y="258079"/>
                </a:cubicBezTo>
                <a:cubicBezTo>
                  <a:pt x="996153" y="249130"/>
                  <a:pt x="989246" y="246807"/>
                  <a:pt x="955963" y="237297"/>
                </a:cubicBezTo>
                <a:cubicBezTo>
                  <a:pt x="897847" y="200975"/>
                  <a:pt x="948209" y="225233"/>
                  <a:pt x="864523" y="212359"/>
                </a:cubicBezTo>
                <a:cubicBezTo>
                  <a:pt x="717129" y="189684"/>
                  <a:pt x="925708" y="207295"/>
                  <a:pt x="752302" y="195733"/>
                </a:cubicBezTo>
                <a:cubicBezTo>
                  <a:pt x="738447" y="192962"/>
                  <a:pt x="724766" y="189104"/>
                  <a:pt x="710738" y="187421"/>
                </a:cubicBezTo>
                <a:cubicBezTo>
                  <a:pt x="690058" y="184939"/>
                  <a:pt x="668912" y="186833"/>
                  <a:pt x="648392" y="183264"/>
                </a:cubicBezTo>
                <a:cubicBezTo>
                  <a:pt x="636730" y="181236"/>
                  <a:pt x="626372" y="174538"/>
                  <a:pt x="615142" y="170795"/>
                </a:cubicBezTo>
                <a:cubicBezTo>
                  <a:pt x="601420" y="166221"/>
                  <a:pt x="587231" y="163104"/>
                  <a:pt x="573578" y="158326"/>
                </a:cubicBezTo>
                <a:cubicBezTo>
                  <a:pt x="470000" y="122075"/>
                  <a:pt x="595713" y="164132"/>
                  <a:pt x="490451" y="116763"/>
                </a:cubicBezTo>
                <a:cubicBezTo>
                  <a:pt x="477260" y="110827"/>
                  <a:pt x="462680" y="108649"/>
                  <a:pt x="448887" y="104293"/>
                </a:cubicBezTo>
                <a:cubicBezTo>
                  <a:pt x="436354" y="100335"/>
                  <a:pt x="423813" y="96368"/>
                  <a:pt x="411480" y="91824"/>
                </a:cubicBezTo>
                <a:cubicBezTo>
                  <a:pt x="353729" y="70548"/>
                  <a:pt x="389343" y="77974"/>
                  <a:pt x="340822" y="71043"/>
                </a:cubicBezTo>
                <a:cubicBezTo>
                  <a:pt x="238824" y="41900"/>
                  <a:pt x="283673" y="48843"/>
                  <a:pt x="207818" y="41948"/>
                </a:cubicBezTo>
                <a:cubicBezTo>
                  <a:pt x="199505" y="37792"/>
                  <a:pt x="191644" y="32572"/>
                  <a:pt x="182880" y="29479"/>
                </a:cubicBezTo>
                <a:cubicBezTo>
                  <a:pt x="168159" y="24284"/>
                  <a:pt x="117549" y="11838"/>
                  <a:pt x="99752" y="8697"/>
                </a:cubicBezTo>
                <a:cubicBezTo>
                  <a:pt x="88752" y="6756"/>
                  <a:pt x="77559" y="6121"/>
                  <a:pt x="66502" y="4541"/>
                </a:cubicBezTo>
                <a:cubicBezTo>
                  <a:pt x="58159" y="3349"/>
                  <a:pt x="49974" y="910"/>
                  <a:pt x="41563" y="384"/>
                </a:cubicBezTo>
                <a:cubicBezTo>
                  <a:pt x="27736" y="-480"/>
                  <a:pt x="13854" y="384"/>
                  <a:pt x="0" y="38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2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hand with a plastic finger&#10;&#10;AI-generated content may be incorrect.">
            <a:extLst>
              <a:ext uri="{FF2B5EF4-FFF2-40B4-BE49-F238E27FC236}">
                <a16:creationId xmlns:a16="http://schemas.microsoft.com/office/drawing/2014/main" id="{583F484D-DC7D-6418-70F0-0EAC8EE8D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38" y="1155469"/>
            <a:ext cx="7975022" cy="6380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5D702-BBC8-A642-17E4-96E8DABCD576}"/>
              </a:ext>
            </a:extLst>
          </p:cNvPr>
          <p:cNvSpPr txBox="1"/>
          <p:nvPr/>
        </p:nvSpPr>
        <p:spPr>
          <a:xfrm>
            <a:off x="768927" y="270164"/>
            <a:ext cx="96552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Strain Sensors with Applicator </a:t>
            </a:r>
          </a:p>
        </p:txBody>
      </p:sp>
    </p:spTree>
    <p:extLst>
      <p:ext uri="{BB962C8B-B14F-4D97-AF65-F5344CB8AC3E}">
        <p14:creationId xmlns:p14="http://schemas.microsoft.com/office/powerpoint/2010/main" val="386832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6E0862-F5B0-DCAF-D5EC-52713F241C61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Strain Sensors </a:t>
            </a:r>
          </a:p>
        </p:txBody>
      </p:sp>
      <p:pic>
        <p:nvPicPr>
          <p:cNvPr id="3" name="Picture 2" descr="A hand with a black band&#10;&#10;AI-generated content may be incorrect.">
            <a:extLst>
              <a:ext uri="{FF2B5EF4-FFF2-40B4-BE49-F238E27FC236}">
                <a16:creationId xmlns:a16="http://schemas.microsoft.com/office/drawing/2014/main" id="{B006C2F7-C478-8C07-BE52-3ACE8930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4" y="714996"/>
            <a:ext cx="7608905" cy="608712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755A84E-F009-804A-6214-64F79904EABC}"/>
              </a:ext>
            </a:extLst>
          </p:cNvPr>
          <p:cNvSpPr/>
          <p:nvPr/>
        </p:nvSpPr>
        <p:spPr>
          <a:xfrm>
            <a:off x="5527040" y="2905971"/>
            <a:ext cx="711200" cy="228389"/>
          </a:xfrm>
          <a:custGeom>
            <a:avLst/>
            <a:gdLst>
              <a:gd name="connsiteX0" fmla="*/ 711200 w 711200"/>
              <a:gd name="connsiteY0" fmla="*/ 228389 h 228389"/>
              <a:gd name="connsiteX1" fmla="*/ 665480 w 711200"/>
              <a:gd name="connsiteY1" fmla="*/ 208069 h 228389"/>
              <a:gd name="connsiteX2" fmla="*/ 650240 w 711200"/>
              <a:gd name="connsiteY2" fmla="*/ 187749 h 228389"/>
              <a:gd name="connsiteX3" fmla="*/ 548640 w 711200"/>
              <a:gd name="connsiteY3" fmla="*/ 126789 h 228389"/>
              <a:gd name="connsiteX4" fmla="*/ 482600 w 711200"/>
              <a:gd name="connsiteY4" fmla="*/ 106469 h 228389"/>
              <a:gd name="connsiteX5" fmla="*/ 421640 w 711200"/>
              <a:gd name="connsiteY5" fmla="*/ 65829 h 228389"/>
              <a:gd name="connsiteX6" fmla="*/ 375920 w 711200"/>
              <a:gd name="connsiteY6" fmla="*/ 50589 h 228389"/>
              <a:gd name="connsiteX7" fmla="*/ 360680 w 711200"/>
              <a:gd name="connsiteY7" fmla="*/ 40429 h 228389"/>
              <a:gd name="connsiteX8" fmla="*/ 320040 w 711200"/>
              <a:gd name="connsiteY8" fmla="*/ 30269 h 228389"/>
              <a:gd name="connsiteX9" fmla="*/ 182880 w 711200"/>
              <a:gd name="connsiteY9" fmla="*/ 15029 h 228389"/>
              <a:gd name="connsiteX10" fmla="*/ 0 w 711200"/>
              <a:gd name="connsiteY10" fmla="*/ 4869 h 22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200" h="228389">
                <a:moveTo>
                  <a:pt x="711200" y="228389"/>
                </a:moveTo>
                <a:cubicBezTo>
                  <a:pt x="686175" y="223384"/>
                  <a:pt x="684199" y="226788"/>
                  <a:pt x="665480" y="208069"/>
                </a:cubicBezTo>
                <a:cubicBezTo>
                  <a:pt x="659493" y="202082"/>
                  <a:pt x="657190" y="192584"/>
                  <a:pt x="650240" y="187749"/>
                </a:cubicBezTo>
                <a:cubicBezTo>
                  <a:pt x="617818" y="165195"/>
                  <a:pt x="586388" y="138404"/>
                  <a:pt x="548640" y="126789"/>
                </a:cubicBezTo>
                <a:cubicBezTo>
                  <a:pt x="526627" y="120016"/>
                  <a:pt x="503985" y="115023"/>
                  <a:pt x="482600" y="106469"/>
                </a:cubicBezTo>
                <a:cubicBezTo>
                  <a:pt x="378512" y="64834"/>
                  <a:pt x="504650" y="107334"/>
                  <a:pt x="421640" y="65829"/>
                </a:cubicBezTo>
                <a:cubicBezTo>
                  <a:pt x="407272" y="58645"/>
                  <a:pt x="390749" y="56768"/>
                  <a:pt x="375920" y="50589"/>
                </a:cubicBezTo>
                <a:cubicBezTo>
                  <a:pt x="370284" y="48241"/>
                  <a:pt x="366141" y="43159"/>
                  <a:pt x="360680" y="40429"/>
                </a:cubicBezTo>
                <a:cubicBezTo>
                  <a:pt x="351122" y="35650"/>
                  <a:pt x="328321" y="31511"/>
                  <a:pt x="320040" y="30269"/>
                </a:cubicBezTo>
                <a:cubicBezTo>
                  <a:pt x="247731" y="19423"/>
                  <a:pt x="250197" y="20639"/>
                  <a:pt x="182880" y="15029"/>
                </a:cubicBezTo>
                <a:cubicBezTo>
                  <a:pt x="104207" y="-11195"/>
                  <a:pt x="163110" y="4869"/>
                  <a:pt x="0" y="486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899107-3ECA-6554-32C4-C367CE1BA380}"/>
              </a:ext>
            </a:extLst>
          </p:cNvPr>
          <p:cNvSpPr/>
          <p:nvPr/>
        </p:nvSpPr>
        <p:spPr>
          <a:xfrm>
            <a:off x="5532120" y="2907584"/>
            <a:ext cx="685800" cy="358856"/>
          </a:xfrm>
          <a:custGeom>
            <a:avLst/>
            <a:gdLst>
              <a:gd name="connsiteX0" fmla="*/ 685800 w 685800"/>
              <a:gd name="connsiteY0" fmla="*/ 358856 h 358856"/>
              <a:gd name="connsiteX1" fmla="*/ 655320 w 685800"/>
              <a:gd name="connsiteY1" fmla="*/ 348696 h 358856"/>
              <a:gd name="connsiteX2" fmla="*/ 579120 w 685800"/>
              <a:gd name="connsiteY2" fmla="*/ 308056 h 358856"/>
              <a:gd name="connsiteX3" fmla="*/ 513080 w 685800"/>
              <a:gd name="connsiteY3" fmla="*/ 272496 h 358856"/>
              <a:gd name="connsiteX4" fmla="*/ 497840 w 685800"/>
              <a:gd name="connsiteY4" fmla="*/ 257256 h 358856"/>
              <a:gd name="connsiteX5" fmla="*/ 441960 w 685800"/>
              <a:gd name="connsiteY5" fmla="*/ 231856 h 358856"/>
              <a:gd name="connsiteX6" fmla="*/ 330200 w 685800"/>
              <a:gd name="connsiteY6" fmla="*/ 160736 h 358856"/>
              <a:gd name="connsiteX7" fmla="*/ 254000 w 685800"/>
              <a:gd name="connsiteY7" fmla="*/ 120096 h 358856"/>
              <a:gd name="connsiteX8" fmla="*/ 213360 w 685800"/>
              <a:gd name="connsiteY8" fmla="*/ 89616 h 358856"/>
              <a:gd name="connsiteX9" fmla="*/ 193040 w 685800"/>
              <a:gd name="connsiteY9" fmla="*/ 74376 h 358856"/>
              <a:gd name="connsiteX10" fmla="*/ 106680 w 685800"/>
              <a:gd name="connsiteY10" fmla="*/ 33736 h 358856"/>
              <a:gd name="connsiteX11" fmla="*/ 0 w 685800"/>
              <a:gd name="connsiteY11" fmla="*/ 3256 h 35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358856">
                <a:moveTo>
                  <a:pt x="685800" y="358856"/>
                </a:moveTo>
                <a:cubicBezTo>
                  <a:pt x="675640" y="355469"/>
                  <a:pt x="665206" y="352815"/>
                  <a:pt x="655320" y="348696"/>
                </a:cubicBezTo>
                <a:cubicBezTo>
                  <a:pt x="640312" y="342443"/>
                  <a:pt x="587091" y="313214"/>
                  <a:pt x="579120" y="308056"/>
                </a:cubicBezTo>
                <a:cubicBezTo>
                  <a:pt x="520624" y="270206"/>
                  <a:pt x="560667" y="282013"/>
                  <a:pt x="513080" y="272496"/>
                </a:cubicBezTo>
                <a:cubicBezTo>
                  <a:pt x="508000" y="267416"/>
                  <a:pt x="503686" y="261432"/>
                  <a:pt x="497840" y="257256"/>
                </a:cubicBezTo>
                <a:cubicBezTo>
                  <a:pt x="488550" y="250620"/>
                  <a:pt x="446055" y="234257"/>
                  <a:pt x="441960" y="231856"/>
                </a:cubicBezTo>
                <a:cubicBezTo>
                  <a:pt x="403866" y="209525"/>
                  <a:pt x="367453" y="184443"/>
                  <a:pt x="330200" y="160736"/>
                </a:cubicBezTo>
                <a:cubicBezTo>
                  <a:pt x="268430" y="121428"/>
                  <a:pt x="295739" y="130531"/>
                  <a:pt x="254000" y="120096"/>
                </a:cubicBezTo>
                <a:cubicBezTo>
                  <a:pt x="227185" y="93281"/>
                  <a:pt x="251232" y="114864"/>
                  <a:pt x="213360" y="89616"/>
                </a:cubicBezTo>
                <a:cubicBezTo>
                  <a:pt x="206315" y="84920"/>
                  <a:pt x="200353" y="78642"/>
                  <a:pt x="193040" y="74376"/>
                </a:cubicBezTo>
                <a:cubicBezTo>
                  <a:pt x="170817" y="61413"/>
                  <a:pt x="129535" y="43894"/>
                  <a:pt x="106680" y="33736"/>
                </a:cubicBezTo>
                <a:cubicBezTo>
                  <a:pt x="58239" y="-14705"/>
                  <a:pt x="90568" y="3256"/>
                  <a:pt x="0" y="32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0AAC2A3-79E7-6788-3B0B-EDAB1574AF76}"/>
              </a:ext>
            </a:extLst>
          </p:cNvPr>
          <p:cNvSpPr/>
          <p:nvPr/>
        </p:nvSpPr>
        <p:spPr>
          <a:xfrm>
            <a:off x="4878705" y="2905125"/>
            <a:ext cx="723900" cy="1729740"/>
          </a:xfrm>
          <a:custGeom>
            <a:avLst/>
            <a:gdLst>
              <a:gd name="connsiteX0" fmla="*/ 19050 w 723900"/>
              <a:gd name="connsiteY0" fmla="*/ 1729740 h 1729740"/>
              <a:gd name="connsiteX1" fmla="*/ 7620 w 723900"/>
              <a:gd name="connsiteY1" fmla="*/ 1727835 h 1729740"/>
              <a:gd name="connsiteX2" fmla="*/ 5715 w 723900"/>
              <a:gd name="connsiteY2" fmla="*/ 1718310 h 1729740"/>
              <a:gd name="connsiteX3" fmla="*/ 0 w 723900"/>
              <a:gd name="connsiteY3" fmla="*/ 1706880 h 1729740"/>
              <a:gd name="connsiteX4" fmla="*/ 3810 w 723900"/>
              <a:gd name="connsiteY4" fmla="*/ 1653540 h 1729740"/>
              <a:gd name="connsiteX5" fmla="*/ 11430 w 723900"/>
              <a:gd name="connsiteY5" fmla="*/ 1624965 h 1729740"/>
              <a:gd name="connsiteX6" fmla="*/ 36195 w 723900"/>
              <a:gd name="connsiteY6" fmla="*/ 1571625 h 1729740"/>
              <a:gd name="connsiteX7" fmla="*/ 51435 w 723900"/>
              <a:gd name="connsiteY7" fmla="*/ 1506855 h 1729740"/>
              <a:gd name="connsiteX8" fmla="*/ 68580 w 723900"/>
              <a:gd name="connsiteY8" fmla="*/ 1443990 h 1729740"/>
              <a:gd name="connsiteX9" fmla="*/ 76200 w 723900"/>
              <a:gd name="connsiteY9" fmla="*/ 1403985 h 1729740"/>
              <a:gd name="connsiteX10" fmla="*/ 83820 w 723900"/>
              <a:gd name="connsiteY10" fmla="*/ 1371600 h 1729740"/>
              <a:gd name="connsiteX11" fmla="*/ 95250 w 723900"/>
              <a:gd name="connsiteY11" fmla="*/ 1310640 h 1729740"/>
              <a:gd name="connsiteX12" fmla="*/ 171450 w 723900"/>
              <a:gd name="connsiteY12" fmla="*/ 1198245 h 1729740"/>
              <a:gd name="connsiteX13" fmla="*/ 236220 w 723900"/>
              <a:gd name="connsiteY13" fmla="*/ 1104900 h 1729740"/>
              <a:gd name="connsiteX14" fmla="*/ 280035 w 723900"/>
              <a:gd name="connsiteY14" fmla="*/ 1043940 h 1729740"/>
              <a:gd name="connsiteX15" fmla="*/ 300990 w 723900"/>
              <a:gd name="connsiteY15" fmla="*/ 1011555 h 1729740"/>
              <a:gd name="connsiteX16" fmla="*/ 350520 w 723900"/>
              <a:gd name="connsiteY16" fmla="*/ 948690 h 1729740"/>
              <a:gd name="connsiteX17" fmla="*/ 382905 w 723900"/>
              <a:gd name="connsiteY17" fmla="*/ 893445 h 1729740"/>
              <a:gd name="connsiteX18" fmla="*/ 398145 w 723900"/>
              <a:gd name="connsiteY18" fmla="*/ 864870 h 1729740"/>
              <a:gd name="connsiteX19" fmla="*/ 421005 w 723900"/>
              <a:gd name="connsiteY19" fmla="*/ 828675 h 1729740"/>
              <a:gd name="connsiteX20" fmla="*/ 459105 w 723900"/>
              <a:gd name="connsiteY20" fmla="*/ 752475 h 1729740"/>
              <a:gd name="connsiteX21" fmla="*/ 480060 w 723900"/>
              <a:gd name="connsiteY21" fmla="*/ 718185 h 1729740"/>
              <a:gd name="connsiteX22" fmla="*/ 501015 w 723900"/>
              <a:gd name="connsiteY22" fmla="*/ 674370 h 1729740"/>
              <a:gd name="connsiteX23" fmla="*/ 525780 w 723900"/>
              <a:gd name="connsiteY23" fmla="*/ 641985 h 1729740"/>
              <a:gd name="connsiteX24" fmla="*/ 563880 w 723900"/>
              <a:gd name="connsiteY24" fmla="*/ 577215 h 1729740"/>
              <a:gd name="connsiteX25" fmla="*/ 588645 w 723900"/>
              <a:gd name="connsiteY25" fmla="*/ 533400 h 1729740"/>
              <a:gd name="connsiteX26" fmla="*/ 634365 w 723900"/>
              <a:gd name="connsiteY26" fmla="*/ 443865 h 1729740"/>
              <a:gd name="connsiteX27" fmla="*/ 645795 w 723900"/>
              <a:gd name="connsiteY27" fmla="*/ 428625 h 1729740"/>
              <a:gd name="connsiteX28" fmla="*/ 655320 w 723900"/>
              <a:gd name="connsiteY28" fmla="*/ 401955 h 1729740"/>
              <a:gd name="connsiteX29" fmla="*/ 685800 w 723900"/>
              <a:gd name="connsiteY29" fmla="*/ 340995 h 1729740"/>
              <a:gd name="connsiteX30" fmla="*/ 702945 w 723900"/>
              <a:gd name="connsiteY30" fmla="*/ 257175 h 1729740"/>
              <a:gd name="connsiteX31" fmla="*/ 710565 w 723900"/>
              <a:gd name="connsiteY31" fmla="*/ 211455 h 1729740"/>
              <a:gd name="connsiteX32" fmla="*/ 716280 w 723900"/>
              <a:gd name="connsiteY32" fmla="*/ 179070 h 1729740"/>
              <a:gd name="connsiteX33" fmla="*/ 718185 w 723900"/>
              <a:gd name="connsiteY33" fmla="*/ 158115 h 1729740"/>
              <a:gd name="connsiteX34" fmla="*/ 721995 w 723900"/>
              <a:gd name="connsiteY34" fmla="*/ 146685 h 1729740"/>
              <a:gd name="connsiteX35" fmla="*/ 723900 w 723900"/>
              <a:gd name="connsiteY35" fmla="*/ 120015 h 1729740"/>
              <a:gd name="connsiteX36" fmla="*/ 714375 w 723900"/>
              <a:gd name="connsiteY36" fmla="*/ 76200 h 1729740"/>
              <a:gd name="connsiteX37" fmla="*/ 701040 w 723900"/>
              <a:gd name="connsiteY37" fmla="*/ 68580 h 1729740"/>
              <a:gd name="connsiteX38" fmla="*/ 685800 w 723900"/>
              <a:gd name="connsiteY38" fmla="*/ 43815 h 1729740"/>
              <a:gd name="connsiteX39" fmla="*/ 681990 w 723900"/>
              <a:gd name="connsiteY39" fmla="*/ 36195 h 1729740"/>
              <a:gd name="connsiteX40" fmla="*/ 676275 w 723900"/>
              <a:gd name="connsiteY40" fmla="*/ 11430 h 1729740"/>
              <a:gd name="connsiteX41" fmla="*/ 672465 w 723900"/>
              <a:gd name="connsiteY41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23900" h="1729740">
                <a:moveTo>
                  <a:pt x="19050" y="1729740"/>
                </a:moveTo>
                <a:cubicBezTo>
                  <a:pt x="15240" y="1729105"/>
                  <a:pt x="10553" y="1730349"/>
                  <a:pt x="7620" y="1727835"/>
                </a:cubicBezTo>
                <a:cubicBezTo>
                  <a:pt x="5162" y="1725728"/>
                  <a:pt x="6822" y="1721353"/>
                  <a:pt x="5715" y="1718310"/>
                </a:cubicBezTo>
                <a:cubicBezTo>
                  <a:pt x="4259" y="1714307"/>
                  <a:pt x="1905" y="1710690"/>
                  <a:pt x="0" y="1706880"/>
                </a:cubicBezTo>
                <a:cubicBezTo>
                  <a:pt x="1270" y="1689100"/>
                  <a:pt x="1347" y="1671194"/>
                  <a:pt x="3810" y="1653540"/>
                </a:cubicBezTo>
                <a:cubicBezTo>
                  <a:pt x="5172" y="1643777"/>
                  <a:pt x="8216" y="1634284"/>
                  <a:pt x="11430" y="1624965"/>
                </a:cubicBezTo>
                <a:cubicBezTo>
                  <a:pt x="17113" y="1608483"/>
                  <a:pt x="28463" y="1587088"/>
                  <a:pt x="36195" y="1571625"/>
                </a:cubicBezTo>
                <a:cubicBezTo>
                  <a:pt x="41275" y="1550035"/>
                  <a:pt x="43975" y="1527742"/>
                  <a:pt x="51435" y="1506855"/>
                </a:cubicBezTo>
                <a:cubicBezTo>
                  <a:pt x="64275" y="1470904"/>
                  <a:pt x="60102" y="1486379"/>
                  <a:pt x="68580" y="1443990"/>
                </a:cubicBezTo>
                <a:cubicBezTo>
                  <a:pt x="71242" y="1430679"/>
                  <a:pt x="73403" y="1417269"/>
                  <a:pt x="76200" y="1403985"/>
                </a:cubicBezTo>
                <a:cubicBezTo>
                  <a:pt x="78485" y="1393133"/>
                  <a:pt x="81584" y="1382462"/>
                  <a:pt x="83820" y="1371600"/>
                </a:cubicBezTo>
                <a:cubicBezTo>
                  <a:pt x="84328" y="1369135"/>
                  <a:pt x="93496" y="1314974"/>
                  <a:pt x="95250" y="1310640"/>
                </a:cubicBezTo>
                <a:cubicBezTo>
                  <a:pt x="126613" y="1233156"/>
                  <a:pt x="119718" y="1277998"/>
                  <a:pt x="171450" y="1198245"/>
                </a:cubicBezTo>
                <a:cubicBezTo>
                  <a:pt x="222568" y="1119438"/>
                  <a:pt x="199242" y="1149274"/>
                  <a:pt x="236220" y="1104900"/>
                </a:cubicBezTo>
                <a:cubicBezTo>
                  <a:pt x="256813" y="1053418"/>
                  <a:pt x="222859" y="1132303"/>
                  <a:pt x="280035" y="1043940"/>
                </a:cubicBezTo>
                <a:cubicBezTo>
                  <a:pt x="287020" y="1033145"/>
                  <a:pt x="293342" y="1021891"/>
                  <a:pt x="300990" y="1011555"/>
                </a:cubicBezTo>
                <a:cubicBezTo>
                  <a:pt x="316859" y="990110"/>
                  <a:pt x="337029" y="971705"/>
                  <a:pt x="350520" y="948690"/>
                </a:cubicBezTo>
                <a:cubicBezTo>
                  <a:pt x="361315" y="930275"/>
                  <a:pt x="372860" y="912280"/>
                  <a:pt x="382905" y="893445"/>
                </a:cubicBezTo>
                <a:cubicBezTo>
                  <a:pt x="387985" y="883920"/>
                  <a:pt x="392672" y="874175"/>
                  <a:pt x="398145" y="864870"/>
                </a:cubicBezTo>
                <a:cubicBezTo>
                  <a:pt x="405380" y="852570"/>
                  <a:pt x="414202" y="841219"/>
                  <a:pt x="421005" y="828675"/>
                </a:cubicBezTo>
                <a:cubicBezTo>
                  <a:pt x="434544" y="803712"/>
                  <a:pt x="444297" y="776707"/>
                  <a:pt x="459105" y="752475"/>
                </a:cubicBezTo>
                <a:cubicBezTo>
                  <a:pt x="466090" y="741045"/>
                  <a:pt x="473726" y="729988"/>
                  <a:pt x="480060" y="718185"/>
                </a:cubicBezTo>
                <a:cubicBezTo>
                  <a:pt x="487715" y="703920"/>
                  <a:pt x="492686" y="688252"/>
                  <a:pt x="501015" y="674370"/>
                </a:cubicBezTo>
                <a:cubicBezTo>
                  <a:pt x="508007" y="662717"/>
                  <a:pt x="518397" y="653394"/>
                  <a:pt x="525780" y="641985"/>
                </a:cubicBezTo>
                <a:cubicBezTo>
                  <a:pt x="539388" y="620955"/>
                  <a:pt x="551330" y="598892"/>
                  <a:pt x="563880" y="577215"/>
                </a:cubicBezTo>
                <a:cubicBezTo>
                  <a:pt x="572286" y="562696"/>
                  <a:pt x="581831" y="548731"/>
                  <a:pt x="588645" y="533400"/>
                </a:cubicBezTo>
                <a:cubicBezTo>
                  <a:pt x="601073" y="505437"/>
                  <a:pt x="616934" y="467106"/>
                  <a:pt x="634365" y="443865"/>
                </a:cubicBezTo>
                <a:lnTo>
                  <a:pt x="645795" y="428625"/>
                </a:lnTo>
                <a:cubicBezTo>
                  <a:pt x="648970" y="419735"/>
                  <a:pt x="651459" y="410569"/>
                  <a:pt x="655320" y="401955"/>
                </a:cubicBezTo>
                <a:cubicBezTo>
                  <a:pt x="663922" y="382765"/>
                  <a:pt x="679505" y="361140"/>
                  <a:pt x="685800" y="340995"/>
                </a:cubicBezTo>
                <a:cubicBezTo>
                  <a:pt x="695325" y="310514"/>
                  <a:pt x="698405" y="286688"/>
                  <a:pt x="702945" y="257175"/>
                </a:cubicBezTo>
                <a:cubicBezTo>
                  <a:pt x="707759" y="189772"/>
                  <a:pt x="700476" y="264422"/>
                  <a:pt x="710565" y="211455"/>
                </a:cubicBezTo>
                <a:cubicBezTo>
                  <a:pt x="718631" y="169108"/>
                  <a:pt x="706932" y="207113"/>
                  <a:pt x="716280" y="179070"/>
                </a:cubicBezTo>
                <a:cubicBezTo>
                  <a:pt x="716915" y="172085"/>
                  <a:pt x="716966" y="165022"/>
                  <a:pt x="718185" y="158115"/>
                </a:cubicBezTo>
                <a:cubicBezTo>
                  <a:pt x="718883" y="154160"/>
                  <a:pt x="721399" y="150657"/>
                  <a:pt x="721995" y="146685"/>
                </a:cubicBezTo>
                <a:cubicBezTo>
                  <a:pt x="723317" y="137871"/>
                  <a:pt x="723265" y="128905"/>
                  <a:pt x="723900" y="120015"/>
                </a:cubicBezTo>
                <a:cubicBezTo>
                  <a:pt x="720725" y="105410"/>
                  <a:pt x="720445" y="89858"/>
                  <a:pt x="714375" y="76200"/>
                </a:cubicBezTo>
                <a:cubicBezTo>
                  <a:pt x="712296" y="71522"/>
                  <a:pt x="704973" y="71857"/>
                  <a:pt x="701040" y="68580"/>
                </a:cubicBezTo>
                <a:cubicBezTo>
                  <a:pt x="691038" y="60245"/>
                  <a:pt x="690915" y="55068"/>
                  <a:pt x="685800" y="43815"/>
                </a:cubicBezTo>
                <a:cubicBezTo>
                  <a:pt x="684625" y="41230"/>
                  <a:pt x="683260" y="38735"/>
                  <a:pt x="681990" y="36195"/>
                </a:cubicBezTo>
                <a:cubicBezTo>
                  <a:pt x="680005" y="26271"/>
                  <a:pt x="679339" y="22152"/>
                  <a:pt x="676275" y="11430"/>
                </a:cubicBezTo>
                <a:cubicBezTo>
                  <a:pt x="675172" y="7568"/>
                  <a:pt x="672465" y="0"/>
                  <a:pt x="67246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47760-8BBE-B2E2-BDAE-4ABD62A4907A}"/>
              </a:ext>
            </a:extLst>
          </p:cNvPr>
          <p:cNvSpPr/>
          <p:nvPr/>
        </p:nvSpPr>
        <p:spPr>
          <a:xfrm>
            <a:off x="4791280" y="2969260"/>
            <a:ext cx="823186" cy="1731645"/>
          </a:xfrm>
          <a:custGeom>
            <a:avLst/>
            <a:gdLst>
              <a:gd name="connsiteX0" fmla="*/ 59241 w 823186"/>
              <a:gd name="connsiteY0" fmla="*/ 1731645 h 1731645"/>
              <a:gd name="connsiteX1" fmla="*/ 42096 w 823186"/>
              <a:gd name="connsiteY1" fmla="*/ 1701165 h 1731645"/>
              <a:gd name="connsiteX2" fmla="*/ 28761 w 823186"/>
              <a:gd name="connsiteY2" fmla="*/ 1682115 h 1731645"/>
              <a:gd name="connsiteX3" fmla="*/ 7806 w 823186"/>
              <a:gd name="connsiteY3" fmla="*/ 1636395 h 1731645"/>
              <a:gd name="connsiteX4" fmla="*/ 2091 w 823186"/>
              <a:gd name="connsiteY4" fmla="*/ 1617345 h 1731645"/>
              <a:gd name="connsiteX5" fmla="*/ 186 w 823186"/>
              <a:gd name="connsiteY5" fmla="*/ 1594485 h 1731645"/>
              <a:gd name="connsiteX6" fmla="*/ 19236 w 823186"/>
              <a:gd name="connsiteY6" fmla="*/ 1539240 h 1731645"/>
              <a:gd name="connsiteX7" fmla="*/ 36381 w 823186"/>
              <a:gd name="connsiteY7" fmla="*/ 1508760 h 1731645"/>
              <a:gd name="connsiteX8" fmla="*/ 49716 w 823186"/>
              <a:gd name="connsiteY8" fmla="*/ 1480185 h 1731645"/>
              <a:gd name="connsiteX9" fmla="*/ 78291 w 823186"/>
              <a:gd name="connsiteY9" fmla="*/ 1428750 h 1731645"/>
              <a:gd name="connsiteX10" fmla="*/ 139251 w 823186"/>
              <a:gd name="connsiteY10" fmla="*/ 1325880 h 1731645"/>
              <a:gd name="connsiteX11" fmla="*/ 152586 w 823186"/>
              <a:gd name="connsiteY11" fmla="*/ 1299210 h 1731645"/>
              <a:gd name="connsiteX12" fmla="*/ 162111 w 823186"/>
              <a:gd name="connsiteY12" fmla="*/ 1276350 h 1731645"/>
              <a:gd name="connsiteX13" fmla="*/ 205926 w 823186"/>
              <a:gd name="connsiteY13" fmla="*/ 1219200 h 1731645"/>
              <a:gd name="connsiteX14" fmla="*/ 213546 w 823186"/>
              <a:gd name="connsiteY14" fmla="*/ 1203960 h 1731645"/>
              <a:gd name="connsiteX15" fmla="*/ 223071 w 823186"/>
              <a:gd name="connsiteY15" fmla="*/ 1181100 h 1731645"/>
              <a:gd name="connsiteX16" fmla="*/ 228786 w 823186"/>
              <a:gd name="connsiteY16" fmla="*/ 1173480 h 1731645"/>
              <a:gd name="connsiteX17" fmla="*/ 236406 w 823186"/>
              <a:gd name="connsiteY17" fmla="*/ 1143000 h 1731645"/>
              <a:gd name="connsiteX18" fmla="*/ 238311 w 823186"/>
              <a:gd name="connsiteY18" fmla="*/ 1129665 h 1731645"/>
              <a:gd name="connsiteX19" fmla="*/ 247836 w 823186"/>
              <a:gd name="connsiteY19" fmla="*/ 1120140 h 1731645"/>
              <a:gd name="connsiteX20" fmla="*/ 261171 w 823186"/>
              <a:gd name="connsiteY20" fmla="*/ 1089660 h 1731645"/>
              <a:gd name="connsiteX21" fmla="*/ 282126 w 823186"/>
              <a:gd name="connsiteY21" fmla="*/ 1049655 h 1731645"/>
              <a:gd name="connsiteX22" fmla="*/ 293556 w 823186"/>
              <a:gd name="connsiteY22" fmla="*/ 1030605 h 1731645"/>
              <a:gd name="connsiteX23" fmla="*/ 303081 w 823186"/>
              <a:gd name="connsiteY23" fmla="*/ 1013460 h 1731645"/>
              <a:gd name="connsiteX24" fmla="*/ 312606 w 823186"/>
              <a:gd name="connsiteY24" fmla="*/ 1000125 h 1731645"/>
              <a:gd name="connsiteX25" fmla="*/ 320226 w 823186"/>
              <a:gd name="connsiteY25" fmla="*/ 986790 h 1731645"/>
              <a:gd name="connsiteX26" fmla="*/ 333561 w 823186"/>
              <a:gd name="connsiteY26" fmla="*/ 973455 h 1731645"/>
              <a:gd name="connsiteX27" fmla="*/ 341181 w 823186"/>
              <a:gd name="connsiteY27" fmla="*/ 960120 h 1731645"/>
              <a:gd name="connsiteX28" fmla="*/ 369756 w 823186"/>
              <a:gd name="connsiteY28" fmla="*/ 935355 h 1731645"/>
              <a:gd name="connsiteX29" fmla="*/ 377376 w 823186"/>
              <a:gd name="connsiteY29" fmla="*/ 923925 h 1731645"/>
              <a:gd name="connsiteX30" fmla="*/ 384996 w 823186"/>
              <a:gd name="connsiteY30" fmla="*/ 910590 h 1731645"/>
              <a:gd name="connsiteX31" fmla="*/ 402141 w 823186"/>
              <a:gd name="connsiteY31" fmla="*/ 895350 h 1731645"/>
              <a:gd name="connsiteX32" fmla="*/ 425001 w 823186"/>
              <a:gd name="connsiteY32" fmla="*/ 862965 h 1731645"/>
              <a:gd name="connsiteX33" fmla="*/ 455481 w 823186"/>
              <a:gd name="connsiteY33" fmla="*/ 815340 h 1731645"/>
              <a:gd name="connsiteX34" fmla="*/ 495486 w 823186"/>
              <a:gd name="connsiteY34" fmla="*/ 758190 h 1731645"/>
              <a:gd name="connsiteX35" fmla="*/ 506916 w 823186"/>
              <a:gd name="connsiteY35" fmla="*/ 735330 h 1731645"/>
              <a:gd name="connsiteX36" fmla="*/ 512631 w 823186"/>
              <a:gd name="connsiteY36" fmla="*/ 716280 h 1731645"/>
              <a:gd name="connsiteX37" fmla="*/ 531681 w 823186"/>
              <a:gd name="connsiteY37" fmla="*/ 678180 h 1731645"/>
              <a:gd name="connsiteX38" fmla="*/ 539301 w 823186"/>
              <a:gd name="connsiteY38" fmla="*/ 659130 h 1731645"/>
              <a:gd name="connsiteX39" fmla="*/ 550731 w 823186"/>
              <a:gd name="connsiteY39" fmla="*/ 645795 h 1731645"/>
              <a:gd name="connsiteX40" fmla="*/ 575496 w 823186"/>
              <a:gd name="connsiteY40" fmla="*/ 621030 h 1731645"/>
              <a:gd name="connsiteX41" fmla="*/ 588831 w 823186"/>
              <a:gd name="connsiteY41" fmla="*/ 601980 h 1731645"/>
              <a:gd name="connsiteX42" fmla="*/ 596451 w 823186"/>
              <a:gd name="connsiteY42" fmla="*/ 588645 h 1731645"/>
              <a:gd name="connsiteX43" fmla="*/ 630741 w 823186"/>
              <a:gd name="connsiteY43" fmla="*/ 539115 h 1731645"/>
              <a:gd name="connsiteX44" fmla="*/ 647886 w 823186"/>
              <a:gd name="connsiteY44" fmla="*/ 501015 h 1731645"/>
              <a:gd name="connsiteX45" fmla="*/ 674556 w 823186"/>
              <a:gd name="connsiteY45" fmla="*/ 453390 h 1731645"/>
              <a:gd name="connsiteX46" fmla="*/ 684081 w 823186"/>
              <a:gd name="connsiteY46" fmla="*/ 430530 h 1731645"/>
              <a:gd name="connsiteX47" fmla="*/ 691701 w 823186"/>
              <a:gd name="connsiteY47" fmla="*/ 409575 h 1731645"/>
              <a:gd name="connsiteX48" fmla="*/ 705036 w 823186"/>
              <a:gd name="connsiteY48" fmla="*/ 384810 h 1731645"/>
              <a:gd name="connsiteX49" fmla="*/ 720276 w 823186"/>
              <a:gd name="connsiteY49" fmla="*/ 340995 h 1731645"/>
              <a:gd name="connsiteX50" fmla="*/ 731706 w 823186"/>
              <a:gd name="connsiteY50" fmla="*/ 323850 h 1731645"/>
              <a:gd name="connsiteX51" fmla="*/ 739326 w 823186"/>
              <a:gd name="connsiteY51" fmla="*/ 306705 h 1731645"/>
              <a:gd name="connsiteX52" fmla="*/ 748851 w 823186"/>
              <a:gd name="connsiteY52" fmla="*/ 289560 h 1731645"/>
              <a:gd name="connsiteX53" fmla="*/ 764091 w 823186"/>
              <a:gd name="connsiteY53" fmla="*/ 253365 h 1731645"/>
              <a:gd name="connsiteX54" fmla="*/ 777426 w 823186"/>
              <a:gd name="connsiteY54" fmla="*/ 222885 h 1731645"/>
              <a:gd name="connsiteX55" fmla="*/ 781236 w 823186"/>
              <a:gd name="connsiteY55" fmla="*/ 211455 h 1731645"/>
              <a:gd name="connsiteX56" fmla="*/ 800286 w 823186"/>
              <a:gd name="connsiteY56" fmla="*/ 179070 h 1731645"/>
              <a:gd name="connsiteX57" fmla="*/ 807906 w 823186"/>
              <a:gd name="connsiteY57" fmla="*/ 165735 h 1731645"/>
              <a:gd name="connsiteX58" fmla="*/ 815526 w 823186"/>
              <a:gd name="connsiteY58" fmla="*/ 140970 h 1731645"/>
              <a:gd name="connsiteX59" fmla="*/ 821241 w 823186"/>
              <a:gd name="connsiteY59" fmla="*/ 112395 h 1731645"/>
              <a:gd name="connsiteX60" fmla="*/ 815526 w 823186"/>
              <a:gd name="connsiteY60" fmla="*/ 22860 h 1731645"/>
              <a:gd name="connsiteX61" fmla="*/ 802191 w 823186"/>
              <a:gd name="connsiteY61" fmla="*/ 9525 h 1731645"/>
              <a:gd name="connsiteX62" fmla="*/ 777426 w 823186"/>
              <a:gd name="connsiteY62" fmla="*/ 3810 h 1731645"/>
              <a:gd name="connsiteX63" fmla="*/ 771711 w 823186"/>
              <a:gd name="connsiteY63" fmla="*/ 0 h 173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23186" h="1731645">
                <a:moveTo>
                  <a:pt x="59241" y="1731645"/>
                </a:moveTo>
                <a:cubicBezTo>
                  <a:pt x="53526" y="1721485"/>
                  <a:pt x="48205" y="1711093"/>
                  <a:pt x="42096" y="1701165"/>
                </a:cubicBezTo>
                <a:cubicBezTo>
                  <a:pt x="38034" y="1694564"/>
                  <a:pt x="32227" y="1689048"/>
                  <a:pt x="28761" y="1682115"/>
                </a:cubicBezTo>
                <a:cubicBezTo>
                  <a:pt x="22464" y="1669520"/>
                  <a:pt x="11151" y="1647546"/>
                  <a:pt x="7806" y="1636395"/>
                </a:cubicBezTo>
                <a:lnTo>
                  <a:pt x="2091" y="1617345"/>
                </a:lnTo>
                <a:cubicBezTo>
                  <a:pt x="1456" y="1609725"/>
                  <a:pt x="-629" y="1602088"/>
                  <a:pt x="186" y="1594485"/>
                </a:cubicBezTo>
                <a:cubicBezTo>
                  <a:pt x="2355" y="1574237"/>
                  <a:pt x="10064" y="1556973"/>
                  <a:pt x="19236" y="1539240"/>
                </a:cubicBezTo>
                <a:cubicBezTo>
                  <a:pt x="24592" y="1528886"/>
                  <a:pt x="31035" y="1519119"/>
                  <a:pt x="36381" y="1508760"/>
                </a:cubicBezTo>
                <a:cubicBezTo>
                  <a:pt x="41202" y="1499420"/>
                  <a:pt x="44839" y="1489496"/>
                  <a:pt x="49716" y="1480185"/>
                </a:cubicBezTo>
                <a:cubicBezTo>
                  <a:pt x="58817" y="1462811"/>
                  <a:pt x="68363" y="1445665"/>
                  <a:pt x="78291" y="1428750"/>
                </a:cubicBezTo>
                <a:cubicBezTo>
                  <a:pt x="108409" y="1377438"/>
                  <a:pt x="105571" y="1393239"/>
                  <a:pt x="139251" y="1325880"/>
                </a:cubicBezTo>
                <a:cubicBezTo>
                  <a:pt x="143696" y="1316990"/>
                  <a:pt x="148421" y="1308235"/>
                  <a:pt x="152586" y="1299210"/>
                </a:cubicBezTo>
                <a:cubicBezTo>
                  <a:pt x="156045" y="1291715"/>
                  <a:pt x="157582" y="1283252"/>
                  <a:pt x="162111" y="1276350"/>
                </a:cubicBezTo>
                <a:cubicBezTo>
                  <a:pt x="195576" y="1225356"/>
                  <a:pt x="184149" y="1254835"/>
                  <a:pt x="205926" y="1219200"/>
                </a:cubicBezTo>
                <a:cubicBezTo>
                  <a:pt x="208888" y="1214354"/>
                  <a:pt x="211215" y="1209139"/>
                  <a:pt x="213546" y="1203960"/>
                </a:cubicBezTo>
                <a:cubicBezTo>
                  <a:pt x="216934" y="1196432"/>
                  <a:pt x="218118" y="1187704"/>
                  <a:pt x="223071" y="1181100"/>
                </a:cubicBezTo>
                <a:lnTo>
                  <a:pt x="228786" y="1173480"/>
                </a:lnTo>
                <a:cubicBezTo>
                  <a:pt x="233492" y="1126418"/>
                  <a:pt x="226250" y="1176006"/>
                  <a:pt x="236406" y="1143000"/>
                </a:cubicBezTo>
                <a:cubicBezTo>
                  <a:pt x="237726" y="1138708"/>
                  <a:pt x="236303" y="1133681"/>
                  <a:pt x="238311" y="1129665"/>
                </a:cubicBezTo>
                <a:cubicBezTo>
                  <a:pt x="240319" y="1125649"/>
                  <a:pt x="244661" y="1123315"/>
                  <a:pt x="247836" y="1120140"/>
                </a:cubicBezTo>
                <a:cubicBezTo>
                  <a:pt x="254594" y="1089727"/>
                  <a:pt x="246598" y="1115163"/>
                  <a:pt x="261171" y="1089660"/>
                </a:cubicBezTo>
                <a:cubicBezTo>
                  <a:pt x="268640" y="1076590"/>
                  <a:pt x="274888" y="1062854"/>
                  <a:pt x="282126" y="1049655"/>
                </a:cubicBezTo>
                <a:cubicBezTo>
                  <a:pt x="285687" y="1043162"/>
                  <a:pt x="289846" y="1037014"/>
                  <a:pt x="293556" y="1030605"/>
                </a:cubicBezTo>
                <a:cubicBezTo>
                  <a:pt x="296832" y="1024947"/>
                  <a:pt x="299281" y="1018780"/>
                  <a:pt x="303081" y="1013460"/>
                </a:cubicBezTo>
                <a:cubicBezTo>
                  <a:pt x="306256" y="1009015"/>
                  <a:pt x="309652" y="1004720"/>
                  <a:pt x="312606" y="1000125"/>
                </a:cubicBezTo>
                <a:cubicBezTo>
                  <a:pt x="315374" y="995819"/>
                  <a:pt x="317063" y="990816"/>
                  <a:pt x="320226" y="986790"/>
                </a:cubicBezTo>
                <a:cubicBezTo>
                  <a:pt x="324110" y="981847"/>
                  <a:pt x="329677" y="978398"/>
                  <a:pt x="333561" y="973455"/>
                </a:cubicBezTo>
                <a:cubicBezTo>
                  <a:pt x="336724" y="969429"/>
                  <a:pt x="337655" y="963832"/>
                  <a:pt x="341181" y="960120"/>
                </a:cubicBezTo>
                <a:cubicBezTo>
                  <a:pt x="349862" y="950982"/>
                  <a:pt x="362764" y="945842"/>
                  <a:pt x="369756" y="935355"/>
                </a:cubicBezTo>
                <a:cubicBezTo>
                  <a:pt x="372296" y="931545"/>
                  <a:pt x="374976" y="927825"/>
                  <a:pt x="377376" y="923925"/>
                </a:cubicBezTo>
                <a:cubicBezTo>
                  <a:pt x="380059" y="919565"/>
                  <a:pt x="381643" y="914459"/>
                  <a:pt x="384996" y="910590"/>
                </a:cubicBezTo>
                <a:cubicBezTo>
                  <a:pt x="390004" y="904812"/>
                  <a:pt x="397223" y="901205"/>
                  <a:pt x="402141" y="895350"/>
                </a:cubicBezTo>
                <a:cubicBezTo>
                  <a:pt x="410640" y="885232"/>
                  <a:pt x="418584" y="874516"/>
                  <a:pt x="425001" y="862965"/>
                </a:cubicBezTo>
                <a:cubicBezTo>
                  <a:pt x="434312" y="846205"/>
                  <a:pt x="442518" y="830155"/>
                  <a:pt x="455481" y="815340"/>
                </a:cubicBezTo>
                <a:cubicBezTo>
                  <a:pt x="473545" y="794695"/>
                  <a:pt x="480339" y="788484"/>
                  <a:pt x="495486" y="758190"/>
                </a:cubicBezTo>
                <a:cubicBezTo>
                  <a:pt x="499296" y="750570"/>
                  <a:pt x="503690" y="743215"/>
                  <a:pt x="506916" y="735330"/>
                </a:cubicBezTo>
                <a:cubicBezTo>
                  <a:pt x="509426" y="729194"/>
                  <a:pt x="509995" y="722363"/>
                  <a:pt x="512631" y="716280"/>
                </a:cubicBezTo>
                <a:cubicBezTo>
                  <a:pt x="518277" y="703252"/>
                  <a:pt x="526408" y="691363"/>
                  <a:pt x="531681" y="678180"/>
                </a:cubicBezTo>
                <a:cubicBezTo>
                  <a:pt x="534221" y="671830"/>
                  <a:pt x="535833" y="665025"/>
                  <a:pt x="539301" y="659130"/>
                </a:cubicBezTo>
                <a:cubicBezTo>
                  <a:pt x="542269" y="654084"/>
                  <a:pt x="546699" y="650039"/>
                  <a:pt x="550731" y="645795"/>
                </a:cubicBezTo>
                <a:cubicBezTo>
                  <a:pt x="558772" y="637331"/>
                  <a:pt x="568801" y="630594"/>
                  <a:pt x="575496" y="621030"/>
                </a:cubicBezTo>
                <a:cubicBezTo>
                  <a:pt x="579941" y="614680"/>
                  <a:pt x="584620" y="608488"/>
                  <a:pt x="588831" y="601980"/>
                </a:cubicBezTo>
                <a:cubicBezTo>
                  <a:pt x="591612" y="597682"/>
                  <a:pt x="593515" y="592839"/>
                  <a:pt x="596451" y="588645"/>
                </a:cubicBezTo>
                <a:cubicBezTo>
                  <a:pt x="613954" y="563641"/>
                  <a:pt x="616983" y="565822"/>
                  <a:pt x="630741" y="539115"/>
                </a:cubicBezTo>
                <a:cubicBezTo>
                  <a:pt x="637119" y="526735"/>
                  <a:pt x="640721" y="512957"/>
                  <a:pt x="647886" y="501015"/>
                </a:cubicBezTo>
                <a:cubicBezTo>
                  <a:pt x="660180" y="480524"/>
                  <a:pt x="665498" y="473317"/>
                  <a:pt x="674556" y="453390"/>
                </a:cubicBezTo>
                <a:cubicBezTo>
                  <a:pt x="677972" y="445875"/>
                  <a:pt x="681073" y="438217"/>
                  <a:pt x="684081" y="430530"/>
                </a:cubicBezTo>
                <a:cubicBezTo>
                  <a:pt x="686789" y="423609"/>
                  <a:pt x="688604" y="416332"/>
                  <a:pt x="691701" y="409575"/>
                </a:cubicBezTo>
                <a:cubicBezTo>
                  <a:pt x="695607" y="401052"/>
                  <a:pt x="701383" y="393445"/>
                  <a:pt x="705036" y="384810"/>
                </a:cubicBezTo>
                <a:cubicBezTo>
                  <a:pt x="715384" y="360350"/>
                  <a:pt x="708880" y="362647"/>
                  <a:pt x="720276" y="340995"/>
                </a:cubicBezTo>
                <a:cubicBezTo>
                  <a:pt x="723475" y="334917"/>
                  <a:pt x="728370" y="329854"/>
                  <a:pt x="731706" y="323850"/>
                </a:cubicBezTo>
                <a:cubicBezTo>
                  <a:pt x="734743" y="318383"/>
                  <a:pt x="736529" y="312299"/>
                  <a:pt x="739326" y="306705"/>
                </a:cubicBezTo>
                <a:cubicBezTo>
                  <a:pt x="742250" y="300857"/>
                  <a:pt x="746098" y="295490"/>
                  <a:pt x="748851" y="289560"/>
                </a:cubicBezTo>
                <a:cubicBezTo>
                  <a:pt x="754364" y="277686"/>
                  <a:pt x="758934" y="265397"/>
                  <a:pt x="764091" y="253365"/>
                </a:cubicBezTo>
                <a:cubicBezTo>
                  <a:pt x="764296" y="252886"/>
                  <a:pt x="776500" y="225664"/>
                  <a:pt x="777426" y="222885"/>
                </a:cubicBezTo>
                <a:cubicBezTo>
                  <a:pt x="778696" y="219075"/>
                  <a:pt x="779378" y="215016"/>
                  <a:pt x="781236" y="211455"/>
                </a:cubicBezTo>
                <a:cubicBezTo>
                  <a:pt x="787029" y="200351"/>
                  <a:pt x="793975" y="189888"/>
                  <a:pt x="800286" y="179070"/>
                </a:cubicBezTo>
                <a:cubicBezTo>
                  <a:pt x="802866" y="174648"/>
                  <a:pt x="807906" y="165735"/>
                  <a:pt x="807906" y="165735"/>
                </a:cubicBezTo>
                <a:cubicBezTo>
                  <a:pt x="811890" y="141828"/>
                  <a:pt x="806681" y="167504"/>
                  <a:pt x="815526" y="140970"/>
                </a:cubicBezTo>
                <a:cubicBezTo>
                  <a:pt x="819200" y="129947"/>
                  <a:pt x="819646" y="123562"/>
                  <a:pt x="821241" y="112395"/>
                </a:cubicBezTo>
                <a:cubicBezTo>
                  <a:pt x="823010" y="78787"/>
                  <a:pt x="826460" y="57651"/>
                  <a:pt x="815526" y="22860"/>
                </a:cubicBezTo>
                <a:cubicBezTo>
                  <a:pt x="813641" y="16863"/>
                  <a:pt x="808155" y="11513"/>
                  <a:pt x="802191" y="9525"/>
                </a:cubicBezTo>
                <a:cubicBezTo>
                  <a:pt x="786501" y="4295"/>
                  <a:pt x="794737" y="6283"/>
                  <a:pt x="777426" y="3810"/>
                </a:cubicBezTo>
                <a:lnTo>
                  <a:pt x="77171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001892-82F6-4924-F99F-13492DCE39C0}"/>
              </a:ext>
            </a:extLst>
          </p:cNvPr>
          <p:cNvSpPr/>
          <p:nvPr/>
        </p:nvSpPr>
        <p:spPr>
          <a:xfrm>
            <a:off x="3882044" y="2472720"/>
            <a:ext cx="1259378" cy="307955"/>
          </a:xfrm>
          <a:custGeom>
            <a:avLst/>
            <a:gdLst>
              <a:gd name="connsiteX0" fmla="*/ 1259378 w 1259378"/>
              <a:gd name="connsiteY0" fmla="*/ 307955 h 307955"/>
              <a:gd name="connsiteX1" fmla="*/ 1192876 w 1259378"/>
              <a:gd name="connsiteY1" fmla="*/ 295486 h 307955"/>
              <a:gd name="connsiteX2" fmla="*/ 1159625 w 1259378"/>
              <a:gd name="connsiteY2" fmla="*/ 287173 h 307955"/>
              <a:gd name="connsiteX3" fmla="*/ 1130531 w 1259378"/>
              <a:gd name="connsiteY3" fmla="*/ 283017 h 307955"/>
              <a:gd name="connsiteX4" fmla="*/ 1093123 w 1259378"/>
              <a:gd name="connsiteY4" fmla="*/ 270548 h 307955"/>
              <a:gd name="connsiteX5" fmla="*/ 1034934 w 1259378"/>
              <a:gd name="connsiteY5" fmla="*/ 258079 h 307955"/>
              <a:gd name="connsiteX6" fmla="*/ 955963 w 1259378"/>
              <a:gd name="connsiteY6" fmla="*/ 237297 h 307955"/>
              <a:gd name="connsiteX7" fmla="*/ 864523 w 1259378"/>
              <a:gd name="connsiteY7" fmla="*/ 212359 h 307955"/>
              <a:gd name="connsiteX8" fmla="*/ 752302 w 1259378"/>
              <a:gd name="connsiteY8" fmla="*/ 195733 h 307955"/>
              <a:gd name="connsiteX9" fmla="*/ 710738 w 1259378"/>
              <a:gd name="connsiteY9" fmla="*/ 187421 h 307955"/>
              <a:gd name="connsiteX10" fmla="*/ 648392 w 1259378"/>
              <a:gd name="connsiteY10" fmla="*/ 183264 h 307955"/>
              <a:gd name="connsiteX11" fmla="*/ 615142 w 1259378"/>
              <a:gd name="connsiteY11" fmla="*/ 170795 h 307955"/>
              <a:gd name="connsiteX12" fmla="*/ 573578 w 1259378"/>
              <a:gd name="connsiteY12" fmla="*/ 158326 h 307955"/>
              <a:gd name="connsiteX13" fmla="*/ 490451 w 1259378"/>
              <a:gd name="connsiteY13" fmla="*/ 116763 h 307955"/>
              <a:gd name="connsiteX14" fmla="*/ 448887 w 1259378"/>
              <a:gd name="connsiteY14" fmla="*/ 104293 h 307955"/>
              <a:gd name="connsiteX15" fmla="*/ 411480 w 1259378"/>
              <a:gd name="connsiteY15" fmla="*/ 91824 h 307955"/>
              <a:gd name="connsiteX16" fmla="*/ 340822 w 1259378"/>
              <a:gd name="connsiteY16" fmla="*/ 71043 h 307955"/>
              <a:gd name="connsiteX17" fmla="*/ 207818 w 1259378"/>
              <a:gd name="connsiteY17" fmla="*/ 41948 h 307955"/>
              <a:gd name="connsiteX18" fmla="*/ 182880 w 1259378"/>
              <a:gd name="connsiteY18" fmla="*/ 29479 h 307955"/>
              <a:gd name="connsiteX19" fmla="*/ 99752 w 1259378"/>
              <a:gd name="connsiteY19" fmla="*/ 8697 h 307955"/>
              <a:gd name="connsiteX20" fmla="*/ 66502 w 1259378"/>
              <a:gd name="connsiteY20" fmla="*/ 4541 h 307955"/>
              <a:gd name="connsiteX21" fmla="*/ 41563 w 1259378"/>
              <a:gd name="connsiteY21" fmla="*/ 384 h 307955"/>
              <a:gd name="connsiteX22" fmla="*/ 0 w 1259378"/>
              <a:gd name="connsiteY22" fmla="*/ 384 h 30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59378" h="307955">
                <a:moveTo>
                  <a:pt x="1259378" y="307955"/>
                </a:moveTo>
                <a:cubicBezTo>
                  <a:pt x="1208571" y="291021"/>
                  <a:pt x="1263275" y="307220"/>
                  <a:pt x="1192876" y="295486"/>
                </a:cubicBezTo>
                <a:cubicBezTo>
                  <a:pt x="1181607" y="293608"/>
                  <a:pt x="1170828" y="289414"/>
                  <a:pt x="1159625" y="287173"/>
                </a:cubicBezTo>
                <a:cubicBezTo>
                  <a:pt x="1150019" y="285252"/>
                  <a:pt x="1140229" y="284402"/>
                  <a:pt x="1130531" y="283017"/>
                </a:cubicBezTo>
                <a:cubicBezTo>
                  <a:pt x="1118062" y="278861"/>
                  <a:pt x="1105841" y="273866"/>
                  <a:pt x="1093123" y="270548"/>
                </a:cubicBezTo>
                <a:cubicBezTo>
                  <a:pt x="1073929" y="265541"/>
                  <a:pt x="1054263" y="262539"/>
                  <a:pt x="1034934" y="258079"/>
                </a:cubicBezTo>
                <a:cubicBezTo>
                  <a:pt x="996153" y="249130"/>
                  <a:pt x="989246" y="246807"/>
                  <a:pt x="955963" y="237297"/>
                </a:cubicBezTo>
                <a:cubicBezTo>
                  <a:pt x="897847" y="200975"/>
                  <a:pt x="948209" y="225233"/>
                  <a:pt x="864523" y="212359"/>
                </a:cubicBezTo>
                <a:cubicBezTo>
                  <a:pt x="717129" y="189684"/>
                  <a:pt x="925708" y="207295"/>
                  <a:pt x="752302" y="195733"/>
                </a:cubicBezTo>
                <a:cubicBezTo>
                  <a:pt x="738447" y="192962"/>
                  <a:pt x="724766" y="189104"/>
                  <a:pt x="710738" y="187421"/>
                </a:cubicBezTo>
                <a:cubicBezTo>
                  <a:pt x="690058" y="184939"/>
                  <a:pt x="668912" y="186833"/>
                  <a:pt x="648392" y="183264"/>
                </a:cubicBezTo>
                <a:cubicBezTo>
                  <a:pt x="636730" y="181236"/>
                  <a:pt x="626372" y="174538"/>
                  <a:pt x="615142" y="170795"/>
                </a:cubicBezTo>
                <a:cubicBezTo>
                  <a:pt x="601420" y="166221"/>
                  <a:pt x="587231" y="163104"/>
                  <a:pt x="573578" y="158326"/>
                </a:cubicBezTo>
                <a:cubicBezTo>
                  <a:pt x="470000" y="122075"/>
                  <a:pt x="595713" y="164132"/>
                  <a:pt x="490451" y="116763"/>
                </a:cubicBezTo>
                <a:cubicBezTo>
                  <a:pt x="477260" y="110827"/>
                  <a:pt x="462680" y="108649"/>
                  <a:pt x="448887" y="104293"/>
                </a:cubicBezTo>
                <a:cubicBezTo>
                  <a:pt x="436354" y="100335"/>
                  <a:pt x="423813" y="96368"/>
                  <a:pt x="411480" y="91824"/>
                </a:cubicBezTo>
                <a:cubicBezTo>
                  <a:pt x="353729" y="70548"/>
                  <a:pt x="389343" y="77974"/>
                  <a:pt x="340822" y="71043"/>
                </a:cubicBezTo>
                <a:cubicBezTo>
                  <a:pt x="238824" y="41900"/>
                  <a:pt x="283673" y="48843"/>
                  <a:pt x="207818" y="41948"/>
                </a:cubicBezTo>
                <a:cubicBezTo>
                  <a:pt x="199505" y="37792"/>
                  <a:pt x="191644" y="32572"/>
                  <a:pt x="182880" y="29479"/>
                </a:cubicBezTo>
                <a:cubicBezTo>
                  <a:pt x="168159" y="24284"/>
                  <a:pt x="117549" y="11838"/>
                  <a:pt x="99752" y="8697"/>
                </a:cubicBezTo>
                <a:cubicBezTo>
                  <a:pt x="88752" y="6756"/>
                  <a:pt x="77559" y="6121"/>
                  <a:pt x="66502" y="4541"/>
                </a:cubicBezTo>
                <a:cubicBezTo>
                  <a:pt x="58159" y="3349"/>
                  <a:pt x="49974" y="910"/>
                  <a:pt x="41563" y="384"/>
                </a:cubicBezTo>
                <a:cubicBezTo>
                  <a:pt x="27736" y="-480"/>
                  <a:pt x="13854" y="384"/>
                  <a:pt x="0" y="38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9AEBB5-43F9-2A17-FA5C-4C1C78DF92F0}"/>
              </a:ext>
            </a:extLst>
          </p:cNvPr>
          <p:cNvSpPr/>
          <p:nvPr/>
        </p:nvSpPr>
        <p:spPr>
          <a:xfrm>
            <a:off x="6096000" y="2889911"/>
            <a:ext cx="1791393" cy="103095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75AD03-3197-D020-AB0E-BE1D6D6E2AD5}"/>
              </a:ext>
            </a:extLst>
          </p:cNvPr>
          <p:cNvSpPr/>
          <p:nvPr/>
        </p:nvSpPr>
        <p:spPr>
          <a:xfrm>
            <a:off x="4631343" y="4485250"/>
            <a:ext cx="1946193" cy="11590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etal frame with holes and a blue square&#10;&#10;AI-generated content may be incorrect.">
            <a:extLst>
              <a:ext uri="{FF2B5EF4-FFF2-40B4-BE49-F238E27FC236}">
                <a16:creationId xmlns:a16="http://schemas.microsoft.com/office/drawing/2014/main" id="{4AD5DFD3-AAD9-B2A8-B17F-ED9FBAF72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14618"/>
            <a:ext cx="7679228" cy="6143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6675D5-754A-9196-A728-0371AB1341C9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“Controlled”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879A7-9E82-B232-E5DB-4C323760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291" y="1361552"/>
            <a:ext cx="3036509" cy="2840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3C59B1-1B0A-7859-004B-6D8AB352629D}"/>
              </a:ext>
            </a:extLst>
          </p:cNvPr>
          <p:cNvSpPr txBox="1"/>
          <p:nvPr/>
        </p:nvSpPr>
        <p:spPr>
          <a:xfrm>
            <a:off x="7234540" y="3482027"/>
            <a:ext cx="122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Servo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FA87E-3ED6-CF40-8A4D-C14E14CA825F}"/>
              </a:ext>
            </a:extLst>
          </p:cNvPr>
          <p:cNvSpPr txBox="1"/>
          <p:nvPr/>
        </p:nvSpPr>
        <p:spPr>
          <a:xfrm>
            <a:off x="4569748" y="1891484"/>
            <a:ext cx="169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MCP3421 ADC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AE4E8-C420-B9C5-5751-35558D93AED8}"/>
              </a:ext>
            </a:extLst>
          </p:cNvPr>
          <p:cNvSpPr txBox="1"/>
          <p:nvPr/>
        </p:nvSpPr>
        <p:spPr>
          <a:xfrm>
            <a:off x="831877" y="1614484"/>
            <a:ext cx="3079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Hall Effect Rotary Encoder 0-320 deg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A99D9-05AA-4287-3B9C-FA5683E722A9}"/>
              </a:ext>
            </a:extLst>
          </p:cNvPr>
          <p:cNvSpPr txBox="1"/>
          <p:nvPr/>
        </p:nvSpPr>
        <p:spPr>
          <a:xfrm>
            <a:off x="8702644" y="5534458"/>
            <a:ext cx="307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4ED4A2-B61B-4031-FE53-4049B50E3D0D}"/>
              </a:ext>
            </a:extLst>
          </p:cNvPr>
          <p:cNvCxnSpPr/>
          <p:nvPr/>
        </p:nvCxnSpPr>
        <p:spPr>
          <a:xfrm flipH="1" flipV="1">
            <a:off x="5906193" y="5606935"/>
            <a:ext cx="2701636" cy="1662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9B872E-CA84-52C8-547A-9A0C3E5F152A}"/>
              </a:ext>
            </a:extLst>
          </p:cNvPr>
          <p:cNvCxnSpPr>
            <a:cxnSpLocks/>
          </p:cNvCxnSpPr>
          <p:nvPr/>
        </p:nvCxnSpPr>
        <p:spPr>
          <a:xfrm flipH="1" flipV="1">
            <a:off x="1582190" y="2322022"/>
            <a:ext cx="1738745" cy="1190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3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249B2-0834-59E7-C0E7-75D72C87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45" y="787426"/>
            <a:ext cx="5765347" cy="55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8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94CF-3D9B-CBC9-5B8F-522C0EEFB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09E79-6D8C-42B9-FF80-1F3276D2CCC4}"/>
              </a:ext>
            </a:extLst>
          </p:cNvPr>
          <p:cNvSpPr txBox="1"/>
          <p:nvPr/>
        </p:nvSpPr>
        <p:spPr>
          <a:xfrm>
            <a:off x="84990" y="108261"/>
            <a:ext cx="42449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4:</a:t>
            </a:r>
            <a:r>
              <a:rPr lang="en-US" b="1" dirty="0">
                <a:solidFill>
                  <a:srgbClr val="FF0000"/>
                </a:solidFill>
              </a:rPr>
              <a:t> 65.5 mA through Divider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429C3-AAA9-7724-FE78-263B2C2A988C}"/>
              </a:ext>
            </a:extLst>
          </p:cNvPr>
          <p:cNvSpPr/>
          <p:nvPr/>
        </p:nvSpPr>
        <p:spPr>
          <a:xfrm>
            <a:off x="2605252" y="3203656"/>
            <a:ext cx="575441" cy="4374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6D0C8C-D222-5ED9-82B4-818E6429ABF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2892972" y="2518541"/>
            <a:ext cx="1" cy="685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7B5A67-E239-34AD-AEFB-2C3C0A3D6410}"/>
              </a:ext>
            </a:extLst>
          </p:cNvPr>
          <p:cNvCxnSpPr/>
          <p:nvPr/>
        </p:nvCxnSpPr>
        <p:spPr>
          <a:xfrm>
            <a:off x="2892972" y="2518541"/>
            <a:ext cx="3858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3949AB-BE4E-18DB-53A3-E848AF05A776}"/>
              </a:ext>
            </a:extLst>
          </p:cNvPr>
          <p:cNvCxnSpPr/>
          <p:nvPr/>
        </p:nvCxnSpPr>
        <p:spPr>
          <a:xfrm flipH="1" flipV="1">
            <a:off x="2892971" y="3641149"/>
            <a:ext cx="1" cy="685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8F0EB2-341D-F8F7-76ED-CF63FD0BC4E9}"/>
              </a:ext>
            </a:extLst>
          </p:cNvPr>
          <p:cNvSpPr txBox="1"/>
          <p:nvPr/>
        </p:nvSpPr>
        <p:spPr>
          <a:xfrm>
            <a:off x="6791954" y="23747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2B5EA-2128-2B8F-1EC9-80C05DE55EF2}"/>
              </a:ext>
            </a:extLst>
          </p:cNvPr>
          <p:cNvSpPr txBox="1"/>
          <p:nvPr/>
        </p:nvSpPr>
        <p:spPr>
          <a:xfrm>
            <a:off x="595652" y="2936327"/>
            <a:ext cx="2242309" cy="182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400" b="1" i="0" dirty="0">
                <a:solidFill>
                  <a:srgbClr val="000000"/>
                </a:solidFill>
                <a:effectLst/>
                <a:latin typeface="Proxima Nova"/>
              </a:rPr>
              <a:t>3.3V 800mA Linear Voltage Regulator - LD1117-3.3 TO-220</a:t>
            </a:r>
          </a:p>
          <a:p>
            <a:pPr algn="l">
              <a:lnSpc>
                <a:spcPts val="2250"/>
              </a:lnSpc>
            </a:pPr>
            <a:r>
              <a:rPr lang="en-US" sz="1400" b="1" dirty="0">
                <a:solidFill>
                  <a:srgbClr val="000000"/>
                </a:solidFill>
                <a:latin typeface="Proxima Nova"/>
              </a:rPr>
              <a:t>w/  in and out 10 </a:t>
            </a:r>
            <a:r>
              <a:rPr lang="en-US" sz="1400" b="1" dirty="0" err="1">
                <a:solidFill>
                  <a:srgbClr val="000000"/>
                </a:solidFill>
                <a:latin typeface="Proxima Nova"/>
              </a:rPr>
              <a:t>uF</a:t>
            </a:r>
            <a:r>
              <a:rPr lang="en-US" sz="1400" b="1" dirty="0">
                <a:solidFill>
                  <a:srgbClr val="000000"/>
                </a:solidFill>
                <a:latin typeface="Proxima Nova"/>
              </a:rPr>
              <a:t> electrolytic caps for stability </a:t>
            </a:r>
            <a:endParaRPr lang="en-US" sz="1400" b="1" i="0" dirty="0">
              <a:solidFill>
                <a:srgbClr val="000000"/>
              </a:solidFill>
              <a:effectLst/>
              <a:latin typeface="Proxima Nov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01433-5B17-018E-2353-AC454FB4B9B9}"/>
              </a:ext>
            </a:extLst>
          </p:cNvPr>
          <p:cNvSpPr txBox="1"/>
          <p:nvPr/>
        </p:nvSpPr>
        <p:spPr>
          <a:xfrm>
            <a:off x="2581968" y="4261896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8A0BD8-F0B1-2DAB-DE3D-B6FDF33640C1}"/>
              </a:ext>
            </a:extLst>
          </p:cNvPr>
          <p:cNvSpPr/>
          <p:nvPr/>
        </p:nvSpPr>
        <p:spPr>
          <a:xfrm>
            <a:off x="3989633" y="2307842"/>
            <a:ext cx="457197" cy="3693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8C5B3A-0706-DF72-9CFC-33B6E858A900}"/>
              </a:ext>
            </a:extLst>
          </p:cNvPr>
          <p:cNvSpPr/>
          <p:nvPr/>
        </p:nvSpPr>
        <p:spPr>
          <a:xfrm>
            <a:off x="5543490" y="2307841"/>
            <a:ext cx="457197" cy="3693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155384-43C6-B8B4-86BA-108540A431C9}"/>
              </a:ext>
            </a:extLst>
          </p:cNvPr>
          <p:cNvCxnSpPr/>
          <p:nvPr/>
        </p:nvCxnSpPr>
        <p:spPr>
          <a:xfrm flipV="1">
            <a:off x="5543490" y="2108638"/>
            <a:ext cx="490762" cy="82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883132-FF06-3069-0918-044768B75188}"/>
              </a:ext>
            </a:extLst>
          </p:cNvPr>
          <p:cNvSpPr txBox="1"/>
          <p:nvPr/>
        </p:nvSpPr>
        <p:spPr>
          <a:xfrm>
            <a:off x="5239528" y="1705390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7A602-4FAA-6810-0921-3DFD0E5AD5D0}"/>
              </a:ext>
            </a:extLst>
          </p:cNvPr>
          <p:cNvSpPr txBox="1"/>
          <p:nvPr/>
        </p:nvSpPr>
        <p:spPr>
          <a:xfrm>
            <a:off x="697198" y="1377308"/>
            <a:ext cx="4697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50 ohm (2 precision 100  ohm in parallel)</a:t>
            </a:r>
          </a:p>
          <a:p>
            <a:r>
              <a:rPr lang="en-US" dirty="0"/>
              <a:t>- Would sometimes have to change this resistance to avoid clipping on ADC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B809A-6D95-3359-A00F-81AA87D9E94E}"/>
              </a:ext>
            </a:extLst>
          </p:cNvPr>
          <p:cNvCxnSpPr/>
          <p:nvPr/>
        </p:nvCxnSpPr>
        <p:spPr>
          <a:xfrm>
            <a:off x="5312979" y="2518541"/>
            <a:ext cx="0" cy="1450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66AF42-1911-7F18-B6A4-58AF886C6165}"/>
              </a:ext>
            </a:extLst>
          </p:cNvPr>
          <p:cNvCxnSpPr>
            <a:cxnSpLocks/>
          </p:cNvCxnSpPr>
          <p:nvPr/>
        </p:nvCxnSpPr>
        <p:spPr>
          <a:xfrm>
            <a:off x="5820104" y="3362112"/>
            <a:ext cx="0" cy="70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C6B3F8A-116E-1181-84B0-5A80E5D74CAB}"/>
              </a:ext>
            </a:extLst>
          </p:cNvPr>
          <p:cNvSpPr/>
          <p:nvPr/>
        </p:nvSpPr>
        <p:spPr>
          <a:xfrm rot="10800000">
            <a:off x="5214089" y="3950030"/>
            <a:ext cx="881911" cy="87789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6ECAE-F819-E07F-897E-984EC94118B4}"/>
              </a:ext>
            </a:extLst>
          </p:cNvPr>
          <p:cNvSpPr txBox="1"/>
          <p:nvPr/>
        </p:nvSpPr>
        <p:spPr>
          <a:xfrm>
            <a:off x="6377629" y="5562498"/>
            <a:ext cx="544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 I2C (16 bit resolution)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AFB1BF-C172-A8D6-754B-E1EDAB4D3302}"/>
              </a:ext>
            </a:extLst>
          </p:cNvPr>
          <p:cNvCxnSpPr>
            <a:cxnSpLocks/>
          </p:cNvCxnSpPr>
          <p:nvPr/>
        </p:nvCxnSpPr>
        <p:spPr>
          <a:xfrm>
            <a:off x="5655044" y="4827928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3C32E2-A03D-B017-AEB4-0BE7EF8BB289}"/>
              </a:ext>
            </a:extLst>
          </p:cNvPr>
          <p:cNvSpPr txBox="1"/>
          <p:nvPr/>
        </p:nvSpPr>
        <p:spPr>
          <a:xfrm>
            <a:off x="5169801" y="6372553"/>
            <a:ext cx="202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 I2C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8D0BC-CD46-E614-833D-388F1C9A20FB}"/>
              </a:ext>
            </a:extLst>
          </p:cNvPr>
          <p:cNvSpPr txBox="1"/>
          <p:nvPr/>
        </p:nvSpPr>
        <p:spPr>
          <a:xfrm>
            <a:off x="5575057" y="303134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B89665C-1779-2B50-0580-B1043B2B62B0}"/>
              </a:ext>
            </a:extLst>
          </p:cNvPr>
          <p:cNvSpPr/>
          <p:nvPr/>
        </p:nvSpPr>
        <p:spPr>
          <a:xfrm rot="10800000">
            <a:off x="5530073" y="5308215"/>
            <a:ext cx="881911" cy="87789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50C019-2288-7514-2BAB-4EEDE95C3D14}"/>
              </a:ext>
            </a:extLst>
          </p:cNvPr>
          <p:cNvCxnSpPr>
            <a:cxnSpLocks/>
          </p:cNvCxnSpPr>
          <p:nvPr/>
        </p:nvCxnSpPr>
        <p:spPr>
          <a:xfrm>
            <a:off x="6254484" y="4827928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59A6B9-A71B-8CC9-A667-18BEAB5A9756}"/>
              </a:ext>
            </a:extLst>
          </p:cNvPr>
          <p:cNvSpPr txBox="1"/>
          <p:nvPr/>
        </p:nvSpPr>
        <p:spPr>
          <a:xfrm>
            <a:off x="5394199" y="3984306"/>
            <a:ext cx="10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 76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9BFBE-21B8-3707-E4FA-DF9B485C6387}"/>
              </a:ext>
            </a:extLst>
          </p:cNvPr>
          <p:cNvSpPr txBox="1"/>
          <p:nvPr/>
        </p:nvSpPr>
        <p:spPr>
          <a:xfrm>
            <a:off x="5737457" y="5377832"/>
            <a:ext cx="46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22A1A-C9E1-F21E-B30B-C9F90948CE67}"/>
              </a:ext>
            </a:extLst>
          </p:cNvPr>
          <p:cNvSpPr txBox="1"/>
          <p:nvPr/>
        </p:nvSpPr>
        <p:spPr>
          <a:xfrm>
            <a:off x="6034252" y="4525198"/>
            <a:ext cx="172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2.048V ref (LM4040)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684E31-4D95-E6A7-FB79-A52C2876A47A}"/>
              </a:ext>
            </a:extLst>
          </p:cNvPr>
          <p:cNvSpPr txBox="1"/>
          <p:nvPr/>
        </p:nvSpPr>
        <p:spPr>
          <a:xfrm>
            <a:off x="4305351" y="4922126"/>
            <a:ext cx="172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~1.99V to 5.87V</a:t>
            </a:r>
            <a:endParaRPr lang="en-US" sz="1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A7D780-E374-34D8-016B-EA6680F6E8CC}"/>
              </a:ext>
            </a:extLst>
          </p:cNvPr>
          <p:cNvCxnSpPr>
            <a:cxnSpLocks/>
          </p:cNvCxnSpPr>
          <p:nvPr/>
        </p:nvCxnSpPr>
        <p:spPr>
          <a:xfrm>
            <a:off x="5971028" y="5914027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B55AD6-6F53-791F-A40A-13721E74FCD5}"/>
              </a:ext>
            </a:extLst>
          </p:cNvPr>
          <p:cNvSpPr txBox="1"/>
          <p:nvPr/>
        </p:nvSpPr>
        <p:spPr>
          <a:xfrm>
            <a:off x="6034251" y="4024317"/>
            <a:ext cx="491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LMC6492 Non-Inverting </a:t>
            </a:r>
            <a:r>
              <a:rPr lang="en-US" sz="1400" b="1" dirty="0" err="1"/>
              <a:t>Opamp</a:t>
            </a:r>
            <a:r>
              <a:rPr lang="en-US" sz="1400" b="1" dirty="0"/>
              <a:t> (75kohm/1kohm)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082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47C604-E54F-E5FA-51B3-D01F69098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21" y="954394"/>
            <a:ext cx="8084618" cy="54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4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652</Words>
  <Application>Microsoft Office PowerPoint</Application>
  <PresentationFormat>Widescreen</PresentationFormat>
  <Paragraphs>100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Proxima Nova</vt:lpstr>
      <vt:lpstr>Office Theme</vt:lpstr>
      <vt:lpstr>Phil, Zeyad, Tom Update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14</cp:revision>
  <dcterms:created xsi:type="dcterms:W3CDTF">2025-03-06T05:00:34Z</dcterms:created>
  <dcterms:modified xsi:type="dcterms:W3CDTF">2025-09-09T17:20:30Z</dcterms:modified>
</cp:coreProperties>
</file>